
<file path=[Content_Types].xml><?xml version="1.0" encoding="utf-8"?>
<Types xmlns="http://schemas.openxmlformats.org/package/2006/content-types">
  <Override PartName="/ppt/slides/slide5.xml" ContentType="application/vnd.openxmlformats-officedocument.presentationml.slide+xml"/>
  <Override PartName="/ppt/slideLayouts/slideLayout7.xml" ContentType="application/vnd.openxmlformats-officedocument.presentationml.slideLayout+xml"/>
  <Override PartName="/ppt/slideLayouts/slideLayout8.xml" ContentType="application/vnd.openxmlformats-officedocument.presentationml.slideLayout+xml"/>
  <Default Extension="png" ContentType="image/png"/>
  <Override PartName="/ppt/slideMasters/slideMaster1.xml" ContentType="application/vnd.openxmlformats-officedocument.presentationml.slideMaster+xml"/>
  <Override PartName="/ppt/slides/slide3.xml" ContentType="application/vnd.openxmlformats-officedocument.presentationml.slide+xml"/>
  <Override PartName="/ppt/slides/slide4.xml" ContentType="application/vnd.openxmlformats-officedocument.presentationml.slide+xml"/>
  <Override PartName="/ppt/presProps.xml" ContentType="application/vnd.openxmlformats-officedocument.presentationml.presProps+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s/slide1.xml" ContentType="application/vnd.openxmlformats-officedocument.presentationml.slide+xml"/>
  <Override PartName="/ppt/slides/slide2.xml" ContentType="application/vnd.openxmlformats-officedocument.presentationml.slide+xml"/>
  <Override PartName="/ppt/theme/theme1.xml" ContentType="application/vnd.openxmlformats-officedocument.theme+xml"/>
  <Default Extension="jpeg" ContentType="image/jpeg"/>
  <Override PartName="/ppt/slideLayouts/slideLayout2.xml" ContentType="application/vnd.openxmlformats-officedocument.presentationml.slideLayout+xml"/>
  <Override PartName="/ppt/slideLayouts/slideLayout3.xml" ContentType="application/vnd.openxmlformats-officedocument.presentationml.slideLayout+xml"/>
  <Default Extension="rels" ContentType="application/vnd.openxmlformats-package.relationships+xml"/>
  <Default Extension="xml" ContentType="application/xml"/>
  <Override PartName="/ppt/presentation.xml" ContentType="application/vnd.openxmlformats-officedocument.presentationml.presentation.main+xml"/>
  <Override PartName="/ppt/slideLayouts/slideLayout1.xml" ContentType="application/vnd.openxmlformats-officedocument.presentationml.slideLayout+xml"/>
  <Override PartName="/docProps/app.xml" ContentType="application/vnd.openxmlformats-officedocument.extended-properties+xml"/>
  <Override PartName="/ppt/tableStyles.xml" ContentType="application/vnd.openxmlformats-officedocument.presentationml.tableStyles+xml"/>
  <Override PartName="/ppt/slideLayouts/slideLayout11.xml" ContentType="application/vnd.openxmlformats-officedocument.presentationml.slideLayout+xml"/>
  <Override PartName="/ppt/slideLayouts/slideLayout10.xml" ContentType="application/vnd.openxmlformats-officedocument.presentationml.slideLayout+xml"/>
  <Override PartName="/ppt/viewProps.xml" ContentType="application/vnd.openxmlformats-officedocument.presentationml.viewProps+xml"/>
  <Override PartName="/ppt/slideLayouts/slideLayout9.xml" ContentType="application/vnd.openxmlformats-officedocument.presentationml.slideLayout+xml"/>
  <Override PartName="/docProps/core.xml" ContentType="application/vnd.openxmlformats-package.core-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660" r:id="rId1"/>
  </p:sldMasterIdLst>
  <p:sldIdLst>
    <p:sldId id="256" r:id="rId2"/>
    <p:sldId id="257" r:id="rId3"/>
    <p:sldId id="258" r:id="rId4"/>
    <p:sldId id="259" r:id="rId5"/>
    <p:sldId id="260" r:id="rId6"/>
  </p:sldIdLst>
  <p:sldSz cx="9144000" cy="6858000" type="screen4x3"/>
  <p:notesSz cx="6858000" cy="9144000"/>
  <p:defaultTextStyle>
    <a:defPPr>
      <a:defRPr lang="it-IT"/>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presentation>
</file>

<file path=ppt/presProps.xml><?xml version="1.0" encoding="utf-8"?>
<p:presentationPr xmlns:a="http://schemas.openxmlformats.org/drawingml/2006/main" xmlns:r="http://schemas.openxmlformats.org/officeDocument/2006/relationships" xmlns:p="http://schemas.openxmlformats.org/presentationml/2006/main"/>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p:normalViewPr>
    <p:restoredLeft sz="15620"/>
    <p:restoredTop sz="94660"/>
  </p:normalViewPr>
  <p:slideViewPr>
    <p:cSldViewPr>
      <p:cViewPr varScale="1">
        <p:scale>
          <a:sx n="69" d="100"/>
          <a:sy n="69" d="100"/>
        </p:scale>
        <p:origin x="-1404" y="-108"/>
      </p:cViewPr>
      <p:guideLst>
        <p:guide orient="horz" pos="2160"/>
        <p:guide pos="2880"/>
      </p:guideLst>
    </p:cSldViewPr>
  </p:slideViewPr>
  <p:notesTextViewPr>
    <p:cViewPr>
      <p:scale>
        <a:sx n="100" d="100"/>
        <a:sy n="100" d="100"/>
      </p:scale>
      <p:origin x="0" y="0"/>
    </p:cViewPr>
  </p:notesTextViewPr>
  <p:gridSpacing cx="73736200" cy="73736200"/>
</p:viewPr>
</file>

<file path=ppt/_rels/presentation.xml.rels><?xml version="1.0" encoding="UTF-8" standalone="yes"?>
<Relationships xmlns="http://schemas.openxmlformats.org/package/2006/relationships"><Relationship Id="rId8" Type="http://schemas.openxmlformats.org/officeDocument/2006/relationships/viewProps" Target="viewProps.xml"/><Relationship Id="rId3" Type="http://schemas.openxmlformats.org/officeDocument/2006/relationships/slide" Target="slides/slide2.xml"/><Relationship Id="rId7" Type="http://schemas.openxmlformats.org/officeDocument/2006/relationships/presProps" Target="presProps.xml"/><Relationship Id="rId2" Type="http://schemas.openxmlformats.org/officeDocument/2006/relationships/slide" Target="slides/slide1.xml"/><Relationship Id="rId1" Type="http://schemas.openxmlformats.org/officeDocument/2006/relationships/slideMaster" Target="slideMasters/slideMaster1.xml"/><Relationship Id="rId6" Type="http://schemas.openxmlformats.org/officeDocument/2006/relationships/slide" Target="slides/slide5.xml"/><Relationship Id="rId5" Type="http://schemas.openxmlformats.org/officeDocument/2006/relationships/slide" Target="slides/slide4.xml"/><Relationship Id="rId10" Type="http://schemas.openxmlformats.org/officeDocument/2006/relationships/tableStyles" Target="tableStyles.xml"/><Relationship Id="rId4" Type="http://schemas.openxmlformats.org/officeDocument/2006/relationships/slide" Target="slides/slide3.xml"/><Relationship Id="rId9" Type="http://schemas.openxmlformats.org/officeDocument/2006/relationships/theme" Target="theme/theme1.xml"/></Relationship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Diapositiva titolo">
    <p:spTree>
      <p:nvGrpSpPr>
        <p:cNvPr id="1" name=""/>
        <p:cNvGrpSpPr/>
        <p:nvPr/>
      </p:nvGrpSpPr>
      <p:grpSpPr>
        <a:xfrm>
          <a:off x="0" y="0"/>
          <a:ext cx="0" cy="0"/>
          <a:chOff x="0" y="0"/>
          <a:chExt cx="0" cy="0"/>
        </a:xfrm>
      </p:grpSpPr>
      <p:sp>
        <p:nvSpPr>
          <p:cNvPr id="9" name="Sottotitolo 8"/>
          <p:cNvSpPr>
            <a:spLocks noGrp="1"/>
          </p:cNvSpPr>
          <p:nvPr>
            <p:ph type="subTitle" idx="1"/>
          </p:nvPr>
        </p:nvSpPr>
        <p:spPr>
          <a:xfrm>
            <a:off x="457200" y="3699804"/>
            <a:ext cx="8305800" cy="1143000"/>
          </a:xfrm>
        </p:spPr>
        <p:txBody>
          <a:bodyPr>
            <a:noAutofit/>
          </a:bodyPr>
          <a:lstStyle>
            <a:lvl1pPr marL="0" indent="0" algn="ctr">
              <a:buNone/>
              <a:defRPr sz="2200" spc="100" baseline="0">
                <a:solidFill>
                  <a:schemeClr val="tx2"/>
                </a:solidFill>
              </a:defRPr>
            </a:lvl1pPr>
            <a:lvl2pPr marL="457200" indent="0" algn="ctr">
              <a:buNone/>
            </a:lvl2pPr>
            <a:lvl3pPr marL="914400" indent="0" algn="ctr">
              <a:buNone/>
            </a:lvl3pPr>
            <a:lvl4pPr marL="1371600" indent="0" algn="ctr">
              <a:buNone/>
            </a:lvl4pPr>
            <a:lvl5pPr marL="1828800" indent="0" algn="ctr">
              <a:buNone/>
            </a:lvl5pPr>
            <a:lvl6pPr marL="2286000" indent="0" algn="ctr">
              <a:buNone/>
            </a:lvl6pPr>
            <a:lvl7pPr marL="2743200" indent="0" algn="ctr">
              <a:buNone/>
            </a:lvl7pPr>
            <a:lvl8pPr marL="3200400" indent="0" algn="ctr">
              <a:buNone/>
            </a:lvl8pPr>
            <a:lvl9pPr marL="3657600" indent="0" algn="ctr">
              <a:buNone/>
            </a:lvl9pPr>
          </a:lstStyle>
          <a:p>
            <a:r>
              <a:rPr kumimoji="0" lang="it-IT" smtClean="0"/>
              <a:t>Fare clic per modificare lo stile del sottotitolo dello schema</a:t>
            </a:r>
            <a:endParaRPr kumimoji="0" lang="en-US"/>
          </a:p>
        </p:txBody>
      </p:sp>
      <p:sp>
        <p:nvSpPr>
          <p:cNvPr id="28" name="Titolo 27"/>
          <p:cNvSpPr>
            <a:spLocks noGrp="1"/>
          </p:cNvSpPr>
          <p:nvPr>
            <p:ph type="ctrTitle"/>
          </p:nvPr>
        </p:nvSpPr>
        <p:spPr>
          <a:xfrm>
            <a:off x="457200" y="1433732"/>
            <a:ext cx="8305800" cy="1981200"/>
          </a:xfrm>
          <a:ln w="6350" cap="rnd">
            <a:noFill/>
          </a:ln>
        </p:spPr>
        <p:txBody>
          <a:bodyPr anchor="b" anchorCtr="0">
            <a:noAutofit/>
          </a:bodyPr>
          <a:lstStyle>
            <a:lvl1pPr algn="ctr">
              <a:defRPr lang="en-US" sz="4800" b="0" dirty="0">
                <a:ln w="3200">
                  <a:solidFill>
                    <a:schemeClr val="bg2">
                      <a:shade val="75000"/>
                      <a:alpha val="25000"/>
                    </a:schemeClr>
                  </a:solidFill>
                  <a:prstDash val="solid"/>
                  <a:round/>
                </a:ln>
                <a:solidFill>
                  <a:srgbClr val="F9F9F9"/>
                </a:solidFill>
                <a:effectLst>
                  <a:innerShdw blurRad="50800" dist="25400" dir="13500000">
                    <a:srgbClr val="000000">
                      <a:alpha val="70000"/>
                    </a:srgbClr>
                  </a:innerShdw>
                </a:effectLst>
              </a:defRPr>
            </a:lvl1pPr>
          </a:lstStyle>
          <a:p>
            <a:r>
              <a:rPr kumimoji="0" lang="it-IT" smtClean="0"/>
              <a:t>Fare clic per modificare lo stile del titolo</a:t>
            </a:r>
            <a:endParaRPr kumimoji="0" lang="en-US"/>
          </a:p>
        </p:txBody>
      </p:sp>
      <p:cxnSp>
        <p:nvCxnSpPr>
          <p:cNvPr id="8" name="Connettore 1 7"/>
          <p:cNvCxnSpPr/>
          <p:nvPr/>
        </p:nvCxnSpPr>
        <p:spPr>
          <a:xfrm>
            <a:off x="1463626" y="3550126"/>
            <a:ext cx="2971800" cy="1588"/>
          </a:xfrm>
          <a:prstGeom prst="line">
            <a:avLst/>
          </a:prstGeom>
          <a:ln w="9525" cap="flat" cmpd="sng" algn="ctr">
            <a:solidFill>
              <a:schemeClr val="bg2">
                <a:tint val="20000"/>
              </a:schemeClr>
            </a:solidFill>
            <a:prstDash val="solid"/>
          </a:ln>
          <a:effectLst>
            <a:outerShdw blurRad="31750" dir="2700000" algn="tl" rotWithShape="0">
              <a:srgbClr val="000000">
                <a:alpha val="55000"/>
              </a:srgbClr>
            </a:outerShdw>
          </a:effectLst>
        </p:spPr>
        <p:style>
          <a:lnRef idx="1">
            <a:schemeClr val="accent1"/>
          </a:lnRef>
          <a:fillRef idx="0">
            <a:schemeClr val="accent1"/>
          </a:fillRef>
          <a:effectRef idx="0">
            <a:schemeClr val="accent1"/>
          </a:effectRef>
          <a:fontRef idx="minor">
            <a:schemeClr val="tx1"/>
          </a:fontRef>
        </p:style>
      </p:cxnSp>
      <p:cxnSp>
        <p:nvCxnSpPr>
          <p:cNvPr id="13" name="Connettore 1 12"/>
          <p:cNvCxnSpPr/>
          <p:nvPr/>
        </p:nvCxnSpPr>
        <p:spPr>
          <a:xfrm>
            <a:off x="4708574" y="3550126"/>
            <a:ext cx="2971800" cy="1588"/>
          </a:xfrm>
          <a:prstGeom prst="line">
            <a:avLst/>
          </a:prstGeom>
          <a:ln w="9525" cap="flat" cmpd="sng" algn="ctr">
            <a:solidFill>
              <a:schemeClr val="bg2">
                <a:tint val="20000"/>
              </a:schemeClr>
            </a:solidFill>
            <a:prstDash val="solid"/>
          </a:ln>
          <a:effectLst>
            <a:outerShdw blurRad="31750" dir="2700000" algn="tl" rotWithShape="0">
              <a:srgbClr val="000000">
                <a:alpha val="55000"/>
              </a:srgbClr>
            </a:outerShdw>
          </a:effectLst>
        </p:spPr>
        <p:style>
          <a:lnRef idx="1">
            <a:schemeClr val="accent1"/>
          </a:lnRef>
          <a:fillRef idx="0">
            <a:schemeClr val="accent1"/>
          </a:fillRef>
          <a:effectRef idx="0">
            <a:schemeClr val="accent1"/>
          </a:effectRef>
          <a:fontRef idx="minor">
            <a:schemeClr val="tx1"/>
          </a:fontRef>
        </p:style>
      </p:cxnSp>
      <p:sp>
        <p:nvSpPr>
          <p:cNvPr id="14" name="Ovale 13"/>
          <p:cNvSpPr/>
          <p:nvPr/>
        </p:nvSpPr>
        <p:spPr>
          <a:xfrm>
            <a:off x="4540348" y="3526302"/>
            <a:ext cx="45720" cy="45720"/>
          </a:xfrm>
          <a:prstGeom prst="ellipse">
            <a:avLst/>
          </a:prstGeom>
          <a:effectLst>
            <a:outerShdw blurRad="31750" dir="2700000" algn="tl" rotWithShape="0">
              <a:srgbClr val="000000">
                <a:alpha val="55000"/>
              </a:srgbClr>
            </a:outerShdw>
          </a:effectLst>
        </p:spPr>
        <p:style>
          <a:lnRef idx="2">
            <a:schemeClr val="accent2"/>
          </a:lnRef>
          <a:fillRef idx="1">
            <a:schemeClr val="accent2"/>
          </a:fillRef>
          <a:effectRef idx="0">
            <a:schemeClr val="accent2"/>
          </a:effectRef>
          <a:fontRef idx="minor">
            <a:schemeClr val="lt1"/>
          </a:fontRef>
        </p:style>
        <p:txBody>
          <a:bodyPr rtlCol="0" anchor="ctr"/>
          <a:lstStyle/>
          <a:p>
            <a:pPr algn="ctr" eaLnBrk="1" latinLnBrk="0" hangingPunct="1"/>
            <a:endParaRPr kumimoji="0" lang="en-US"/>
          </a:p>
        </p:txBody>
      </p:sp>
      <p:sp>
        <p:nvSpPr>
          <p:cNvPr id="15" name="Segnaposto data 14"/>
          <p:cNvSpPr>
            <a:spLocks noGrp="1"/>
          </p:cNvSpPr>
          <p:nvPr>
            <p:ph type="dt" sz="half" idx="10"/>
          </p:nvPr>
        </p:nvSpPr>
        <p:spPr/>
        <p:txBody>
          <a:bodyPr/>
          <a:lstStyle/>
          <a:p>
            <a:fld id="{4B6055F8-1D02-4417-9241-55C834FD9970}" type="datetimeFigureOut">
              <a:rPr lang="it-IT" smtClean="0"/>
              <a:pPr/>
              <a:t>24/06/2014</a:t>
            </a:fld>
            <a:endParaRPr lang="it-IT"/>
          </a:p>
        </p:txBody>
      </p:sp>
      <p:sp>
        <p:nvSpPr>
          <p:cNvPr id="16" name="Segnaposto numero diapositiva 15"/>
          <p:cNvSpPr>
            <a:spLocks noGrp="1"/>
          </p:cNvSpPr>
          <p:nvPr>
            <p:ph type="sldNum" sz="quarter" idx="11"/>
          </p:nvPr>
        </p:nvSpPr>
        <p:spPr/>
        <p:txBody>
          <a:bodyPr/>
          <a:lstStyle/>
          <a:p>
            <a:fld id="{B007B441-5312-499D-93C3-6E37886527FA}" type="slidenum">
              <a:rPr lang="it-IT" smtClean="0"/>
              <a:pPr/>
              <a:t>‹N›</a:t>
            </a:fld>
            <a:endParaRPr lang="it-IT"/>
          </a:p>
        </p:txBody>
      </p:sp>
      <p:sp>
        <p:nvSpPr>
          <p:cNvPr id="17" name="Segnaposto piè di pagina 16"/>
          <p:cNvSpPr>
            <a:spLocks noGrp="1"/>
          </p:cNvSpPr>
          <p:nvPr>
            <p:ph type="ftr" sz="quarter" idx="12"/>
          </p:nvPr>
        </p:nvSpPr>
        <p:spPr/>
        <p:txBody>
          <a:bodyPr/>
          <a:lstStyle/>
          <a:p>
            <a:endParaRPr lang="it-IT"/>
          </a:p>
        </p:txBody>
      </p:sp>
    </p:spTree>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olo e contenuto">
    <p:spTree>
      <p:nvGrpSpPr>
        <p:cNvPr id="1" name=""/>
        <p:cNvGrpSpPr/>
        <p:nvPr/>
      </p:nvGrpSpPr>
      <p:grpSpPr>
        <a:xfrm>
          <a:off x="0" y="0"/>
          <a:ext cx="0" cy="0"/>
          <a:chOff x="0" y="0"/>
          <a:chExt cx="0" cy="0"/>
        </a:xfrm>
      </p:grpSpPr>
      <p:sp>
        <p:nvSpPr>
          <p:cNvPr id="9" name="Segnaposto contenuto 8"/>
          <p:cNvSpPr>
            <a:spLocks noGrp="1"/>
          </p:cNvSpPr>
          <p:nvPr>
            <p:ph idx="1"/>
          </p:nvPr>
        </p:nvSpPr>
        <p:spPr>
          <a:xfrm>
            <a:off x="457200" y="1524000"/>
            <a:ext cx="8229600" cy="4572000"/>
          </a:xfrm>
        </p:spPr>
        <p:txBody>
          <a:bodyPr/>
          <a:lstStyle/>
          <a:p>
            <a:pPr lvl="0" eaLnBrk="1" latinLnBrk="0" hangingPunct="1"/>
            <a:r>
              <a:rPr lang="it-IT" smtClean="0"/>
              <a:t>Fare clic per modificare stili del testo dello schema</a:t>
            </a:r>
          </a:p>
          <a:p>
            <a:pPr lvl="1" eaLnBrk="1" latinLnBrk="0" hangingPunct="1"/>
            <a:r>
              <a:rPr lang="it-IT" smtClean="0"/>
              <a:t>Secondo livello</a:t>
            </a:r>
          </a:p>
          <a:p>
            <a:pPr lvl="2" eaLnBrk="1" latinLnBrk="0" hangingPunct="1"/>
            <a:r>
              <a:rPr lang="it-IT" smtClean="0"/>
              <a:t>Terzo livello</a:t>
            </a:r>
          </a:p>
          <a:p>
            <a:pPr lvl="3" eaLnBrk="1" latinLnBrk="0" hangingPunct="1"/>
            <a:r>
              <a:rPr lang="it-IT" smtClean="0"/>
              <a:t>Quarto livello</a:t>
            </a:r>
          </a:p>
          <a:p>
            <a:pPr lvl="4" eaLnBrk="1" latinLnBrk="0" hangingPunct="1"/>
            <a:r>
              <a:rPr lang="it-IT" smtClean="0"/>
              <a:t>Quinto livello</a:t>
            </a:r>
            <a:endParaRPr kumimoji="0" lang="en-US"/>
          </a:p>
        </p:txBody>
      </p:sp>
      <p:sp>
        <p:nvSpPr>
          <p:cNvPr id="14" name="Segnaposto data 13"/>
          <p:cNvSpPr>
            <a:spLocks noGrp="1"/>
          </p:cNvSpPr>
          <p:nvPr>
            <p:ph type="dt" sz="half" idx="14"/>
          </p:nvPr>
        </p:nvSpPr>
        <p:spPr/>
        <p:txBody>
          <a:bodyPr/>
          <a:lstStyle/>
          <a:p>
            <a:fld id="{4B6055F8-1D02-4417-9241-55C834FD9970}" type="datetimeFigureOut">
              <a:rPr lang="it-IT" smtClean="0"/>
              <a:pPr/>
              <a:t>24/06/2014</a:t>
            </a:fld>
            <a:endParaRPr lang="it-IT"/>
          </a:p>
        </p:txBody>
      </p:sp>
      <p:sp>
        <p:nvSpPr>
          <p:cNvPr id="15" name="Segnaposto numero diapositiva 14"/>
          <p:cNvSpPr>
            <a:spLocks noGrp="1"/>
          </p:cNvSpPr>
          <p:nvPr>
            <p:ph type="sldNum" sz="quarter" idx="15"/>
          </p:nvPr>
        </p:nvSpPr>
        <p:spPr/>
        <p:txBody>
          <a:bodyPr/>
          <a:lstStyle>
            <a:lvl1pPr algn="ctr">
              <a:defRPr/>
            </a:lvl1pPr>
          </a:lstStyle>
          <a:p>
            <a:fld id="{B007B441-5312-499D-93C3-6E37886527FA}" type="slidenum">
              <a:rPr lang="it-IT" smtClean="0"/>
              <a:pPr/>
              <a:t>‹N›</a:t>
            </a:fld>
            <a:endParaRPr lang="it-IT"/>
          </a:p>
        </p:txBody>
      </p:sp>
      <p:sp>
        <p:nvSpPr>
          <p:cNvPr id="16" name="Segnaposto piè di pagina 15"/>
          <p:cNvSpPr>
            <a:spLocks noGrp="1"/>
          </p:cNvSpPr>
          <p:nvPr>
            <p:ph type="ftr" sz="quarter" idx="16"/>
          </p:nvPr>
        </p:nvSpPr>
        <p:spPr/>
        <p:txBody>
          <a:bodyPr/>
          <a:lstStyle/>
          <a:p>
            <a:endParaRPr lang="it-IT"/>
          </a:p>
        </p:txBody>
      </p:sp>
      <p:sp>
        <p:nvSpPr>
          <p:cNvPr id="17" name="Titolo 16"/>
          <p:cNvSpPr>
            <a:spLocks noGrp="1"/>
          </p:cNvSpPr>
          <p:nvPr>
            <p:ph type="title"/>
          </p:nvPr>
        </p:nvSpPr>
        <p:spPr/>
        <p:txBody>
          <a:bodyPr rtlCol="0" anchor="b" anchorCtr="0"/>
          <a:lstStyle/>
          <a:p>
            <a:r>
              <a:rPr kumimoji="0" lang="it-IT" smtClean="0"/>
              <a:t>Fare clic per modificare lo stile del titolo</a:t>
            </a:r>
            <a:endParaRPr kumimoji="0" lang="en-US"/>
          </a:p>
        </p:txBody>
      </p:sp>
    </p:spTree>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Intestazione sezione">
    <p:spTree>
      <p:nvGrpSpPr>
        <p:cNvPr id="1" name=""/>
        <p:cNvGrpSpPr/>
        <p:nvPr/>
      </p:nvGrpSpPr>
      <p:grpSpPr>
        <a:xfrm>
          <a:off x="0" y="0"/>
          <a:ext cx="0" cy="0"/>
          <a:chOff x="0" y="0"/>
          <a:chExt cx="0" cy="0"/>
        </a:xfrm>
      </p:grpSpPr>
      <p:sp>
        <p:nvSpPr>
          <p:cNvPr id="4" name="Segnaposto data 3"/>
          <p:cNvSpPr>
            <a:spLocks noGrp="1"/>
          </p:cNvSpPr>
          <p:nvPr>
            <p:ph type="dt" sz="half" idx="10"/>
          </p:nvPr>
        </p:nvSpPr>
        <p:spPr/>
        <p:txBody>
          <a:bodyPr/>
          <a:lstStyle/>
          <a:p>
            <a:fld id="{4B6055F8-1D02-4417-9241-55C834FD9970}" type="datetimeFigureOut">
              <a:rPr lang="it-IT" smtClean="0"/>
              <a:pPr/>
              <a:t>24/06/2014</a:t>
            </a:fld>
            <a:endParaRPr lang="it-IT"/>
          </a:p>
        </p:txBody>
      </p:sp>
      <p:sp>
        <p:nvSpPr>
          <p:cNvPr id="5" name="Segnaposto piè di pagina 4"/>
          <p:cNvSpPr>
            <a:spLocks noGrp="1"/>
          </p:cNvSpPr>
          <p:nvPr>
            <p:ph type="ftr" sz="quarter" idx="11"/>
          </p:nvPr>
        </p:nvSpPr>
        <p:spPr/>
        <p:txBody>
          <a:bodyPr/>
          <a:lstStyle/>
          <a:p>
            <a:endParaRPr lang="it-IT"/>
          </a:p>
        </p:txBody>
      </p:sp>
      <p:sp>
        <p:nvSpPr>
          <p:cNvPr id="6" name="Segnaposto numero diapositiva 5"/>
          <p:cNvSpPr>
            <a:spLocks noGrp="1"/>
          </p:cNvSpPr>
          <p:nvPr>
            <p:ph type="sldNum" sz="quarter" idx="12"/>
          </p:nvPr>
        </p:nvSpPr>
        <p:spPr/>
        <p:txBody>
          <a:bodyPr/>
          <a:lstStyle/>
          <a:p>
            <a:fld id="{B007B441-5312-499D-93C3-6E37886527FA}" type="slidenum">
              <a:rPr lang="it-IT" smtClean="0"/>
              <a:pPr/>
              <a:t>‹N›</a:t>
            </a:fld>
            <a:endParaRPr lang="it-IT"/>
          </a:p>
        </p:txBody>
      </p:sp>
      <p:sp>
        <p:nvSpPr>
          <p:cNvPr id="2" name="Titolo 1"/>
          <p:cNvSpPr>
            <a:spLocks noGrp="1"/>
          </p:cNvSpPr>
          <p:nvPr>
            <p:ph type="title"/>
          </p:nvPr>
        </p:nvSpPr>
        <p:spPr>
          <a:xfrm>
            <a:off x="685800" y="3505200"/>
            <a:ext cx="7924800" cy="1371600"/>
          </a:xfrm>
        </p:spPr>
        <p:txBody>
          <a:bodyPr>
            <a:noAutofit/>
          </a:bodyPr>
          <a:lstStyle>
            <a:lvl1pPr algn="l" rtl="0">
              <a:spcBef>
                <a:spcPct val="0"/>
              </a:spcBef>
              <a:buNone/>
              <a:defRPr lang="en-US" sz="4800" b="0" dirty="0">
                <a:ln w="3200">
                  <a:solidFill>
                    <a:schemeClr val="bg2">
                      <a:shade val="25000"/>
                      <a:alpha val="25000"/>
                    </a:schemeClr>
                  </a:solidFill>
                  <a:prstDash val="solid"/>
                  <a:round/>
                </a:ln>
                <a:solidFill>
                  <a:srgbClr val="F9F9F9"/>
                </a:solidFill>
                <a:effectLst>
                  <a:innerShdw blurRad="38100" dist="25400" dir="13500000">
                    <a:prstClr val="black">
                      <a:alpha val="70000"/>
                    </a:prstClr>
                  </a:innerShdw>
                </a:effectLst>
              </a:defRPr>
            </a:lvl1pPr>
          </a:lstStyle>
          <a:p>
            <a:r>
              <a:rPr kumimoji="0" lang="it-IT" smtClean="0"/>
              <a:t>Fare clic per modificare lo stile del titolo</a:t>
            </a:r>
            <a:endParaRPr kumimoji="0" lang="en-US"/>
          </a:p>
        </p:txBody>
      </p:sp>
      <p:sp>
        <p:nvSpPr>
          <p:cNvPr id="3" name="Segnaposto testo 2"/>
          <p:cNvSpPr>
            <a:spLocks noGrp="1"/>
          </p:cNvSpPr>
          <p:nvPr>
            <p:ph type="body" idx="1"/>
          </p:nvPr>
        </p:nvSpPr>
        <p:spPr>
          <a:xfrm>
            <a:off x="685800" y="4958864"/>
            <a:ext cx="7924800" cy="984736"/>
          </a:xfrm>
        </p:spPr>
        <p:txBody>
          <a:bodyPr anchor="t"/>
          <a:lstStyle>
            <a:lvl1pPr marL="0" indent="0">
              <a:buNone/>
              <a:defRPr sz="2000" spc="100" baseline="0">
                <a:solidFill>
                  <a:schemeClr val="tx2"/>
                </a:solidFill>
              </a:defRPr>
            </a:lvl1pPr>
            <a:lvl2pPr>
              <a:buNone/>
              <a:defRPr sz="1800">
                <a:solidFill>
                  <a:schemeClr val="tx1">
                    <a:tint val="75000"/>
                  </a:schemeClr>
                </a:solidFill>
              </a:defRPr>
            </a:lvl2pPr>
            <a:lvl3pPr>
              <a:buNone/>
              <a:defRPr sz="1600">
                <a:solidFill>
                  <a:schemeClr val="tx1">
                    <a:tint val="75000"/>
                  </a:schemeClr>
                </a:solidFill>
              </a:defRPr>
            </a:lvl3pPr>
            <a:lvl4pPr>
              <a:buNone/>
              <a:defRPr sz="1400">
                <a:solidFill>
                  <a:schemeClr val="tx1">
                    <a:tint val="75000"/>
                  </a:schemeClr>
                </a:solidFill>
              </a:defRPr>
            </a:lvl4pPr>
            <a:lvl5pPr>
              <a:buNone/>
              <a:defRPr sz="1400">
                <a:solidFill>
                  <a:schemeClr val="tx1">
                    <a:tint val="75000"/>
                  </a:schemeClr>
                </a:solidFill>
              </a:defRPr>
            </a:lvl5pPr>
          </a:lstStyle>
          <a:p>
            <a:pPr lvl="0" eaLnBrk="1" latinLnBrk="0" hangingPunct="1"/>
            <a:r>
              <a:rPr kumimoji="0" lang="it-IT" smtClean="0"/>
              <a:t>Fare clic per modificare stili del testo dello schema</a:t>
            </a:r>
          </a:p>
        </p:txBody>
      </p:sp>
      <p:cxnSp>
        <p:nvCxnSpPr>
          <p:cNvPr id="7" name="Connettore 1 6"/>
          <p:cNvCxnSpPr/>
          <p:nvPr/>
        </p:nvCxnSpPr>
        <p:spPr>
          <a:xfrm>
            <a:off x="685800" y="4916992"/>
            <a:ext cx="7924800" cy="4301"/>
          </a:xfrm>
          <a:prstGeom prst="line">
            <a:avLst/>
          </a:prstGeom>
          <a:noFill/>
          <a:ln w="9525" cap="flat" cmpd="sng" algn="ctr">
            <a:solidFill>
              <a:srgbClr val="E9E9E8"/>
            </a:solidFill>
            <a:prstDash val="solid"/>
          </a:ln>
          <a:effectLst>
            <a:outerShdw blurRad="31750" dir="2700000" algn="tl" rotWithShape="0">
              <a:srgbClr val="000000">
                <a:alpha val="55000"/>
              </a:srgbClr>
            </a:outerShdw>
          </a:effectLst>
        </p:spPr>
        <p:style>
          <a:lnRef idx="1">
            <a:schemeClr val="accent1"/>
          </a:lnRef>
          <a:fillRef idx="0">
            <a:schemeClr val="accent1"/>
          </a:fillRef>
          <a:effectRef idx="0">
            <a:schemeClr val="accent1"/>
          </a:effectRef>
          <a:fontRef idx="minor">
            <a:schemeClr val="tx1"/>
          </a:fontRef>
        </p:style>
      </p:cxnSp>
    </p:spTree>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Due contenuti">
    <p:spTree>
      <p:nvGrpSpPr>
        <p:cNvPr id="1" name=""/>
        <p:cNvGrpSpPr/>
        <p:nvPr/>
      </p:nvGrpSpPr>
      <p:grpSpPr>
        <a:xfrm>
          <a:off x="0" y="0"/>
          <a:ext cx="0" cy="0"/>
          <a:chOff x="0" y="0"/>
          <a:chExt cx="0" cy="0"/>
        </a:xfrm>
      </p:grpSpPr>
      <p:sp>
        <p:nvSpPr>
          <p:cNvPr id="5" name="Segnaposto data 4"/>
          <p:cNvSpPr>
            <a:spLocks noGrp="1"/>
          </p:cNvSpPr>
          <p:nvPr>
            <p:ph type="dt" sz="half" idx="10"/>
          </p:nvPr>
        </p:nvSpPr>
        <p:spPr/>
        <p:txBody>
          <a:bodyPr/>
          <a:lstStyle/>
          <a:p>
            <a:fld id="{4B6055F8-1D02-4417-9241-55C834FD9970}" type="datetimeFigureOut">
              <a:rPr lang="it-IT" smtClean="0"/>
              <a:pPr/>
              <a:t>24/06/2014</a:t>
            </a:fld>
            <a:endParaRPr lang="it-IT"/>
          </a:p>
        </p:txBody>
      </p:sp>
      <p:sp>
        <p:nvSpPr>
          <p:cNvPr id="6" name="Segnaposto piè di pagina 5"/>
          <p:cNvSpPr>
            <a:spLocks noGrp="1"/>
          </p:cNvSpPr>
          <p:nvPr>
            <p:ph type="ftr" sz="quarter" idx="11"/>
          </p:nvPr>
        </p:nvSpPr>
        <p:spPr/>
        <p:txBody>
          <a:bodyPr/>
          <a:lstStyle/>
          <a:p>
            <a:endParaRPr lang="it-IT"/>
          </a:p>
        </p:txBody>
      </p:sp>
      <p:sp>
        <p:nvSpPr>
          <p:cNvPr id="7" name="Segnaposto numero diapositiva 6"/>
          <p:cNvSpPr>
            <a:spLocks noGrp="1"/>
          </p:cNvSpPr>
          <p:nvPr>
            <p:ph type="sldNum" sz="quarter" idx="12"/>
          </p:nvPr>
        </p:nvSpPr>
        <p:spPr/>
        <p:txBody>
          <a:bodyPr/>
          <a:lstStyle/>
          <a:p>
            <a:fld id="{B007B441-5312-499D-93C3-6E37886527FA}" type="slidenum">
              <a:rPr lang="it-IT" smtClean="0"/>
              <a:pPr/>
              <a:t>‹N›</a:t>
            </a:fld>
            <a:endParaRPr lang="it-IT"/>
          </a:p>
        </p:txBody>
      </p:sp>
      <p:sp>
        <p:nvSpPr>
          <p:cNvPr id="2" name="Titolo 1"/>
          <p:cNvSpPr>
            <a:spLocks noGrp="1"/>
          </p:cNvSpPr>
          <p:nvPr>
            <p:ph type="title"/>
          </p:nvPr>
        </p:nvSpPr>
        <p:spPr/>
        <p:txBody>
          <a:bodyPr/>
          <a:lstStyle/>
          <a:p>
            <a:r>
              <a:rPr kumimoji="0" lang="it-IT" smtClean="0"/>
              <a:t>Fare clic per modificare lo stile del titolo</a:t>
            </a:r>
            <a:endParaRPr kumimoji="0" lang="en-US"/>
          </a:p>
        </p:txBody>
      </p:sp>
      <p:sp>
        <p:nvSpPr>
          <p:cNvPr id="11" name="Segnaposto contenuto 10"/>
          <p:cNvSpPr>
            <a:spLocks noGrp="1"/>
          </p:cNvSpPr>
          <p:nvPr>
            <p:ph sz="half" idx="1"/>
          </p:nvPr>
        </p:nvSpPr>
        <p:spPr>
          <a:xfrm>
            <a:off x="457200" y="1524000"/>
            <a:ext cx="4059936" cy="4572000"/>
          </a:xfrm>
        </p:spPr>
        <p:txBody>
          <a:bodyPr/>
          <a:lstStyle/>
          <a:p>
            <a:pPr lvl="0" eaLnBrk="1" latinLnBrk="0" hangingPunct="1"/>
            <a:r>
              <a:rPr lang="it-IT" smtClean="0"/>
              <a:t>Fare clic per modificare stili del testo dello schema</a:t>
            </a:r>
          </a:p>
          <a:p>
            <a:pPr lvl="1" eaLnBrk="1" latinLnBrk="0" hangingPunct="1"/>
            <a:r>
              <a:rPr lang="it-IT" smtClean="0"/>
              <a:t>Secondo livello</a:t>
            </a:r>
          </a:p>
          <a:p>
            <a:pPr lvl="2" eaLnBrk="1" latinLnBrk="0" hangingPunct="1"/>
            <a:r>
              <a:rPr lang="it-IT" smtClean="0"/>
              <a:t>Terzo livello</a:t>
            </a:r>
          </a:p>
          <a:p>
            <a:pPr lvl="3" eaLnBrk="1" latinLnBrk="0" hangingPunct="1"/>
            <a:r>
              <a:rPr lang="it-IT" smtClean="0"/>
              <a:t>Quarto livello</a:t>
            </a:r>
          </a:p>
          <a:p>
            <a:pPr lvl="4" eaLnBrk="1" latinLnBrk="0" hangingPunct="1"/>
            <a:r>
              <a:rPr lang="it-IT" smtClean="0"/>
              <a:t>Quinto livello</a:t>
            </a:r>
            <a:endParaRPr kumimoji="0" lang="en-US"/>
          </a:p>
        </p:txBody>
      </p:sp>
      <p:sp>
        <p:nvSpPr>
          <p:cNvPr id="13" name="Segnaposto contenuto 12"/>
          <p:cNvSpPr>
            <a:spLocks noGrp="1"/>
          </p:cNvSpPr>
          <p:nvPr>
            <p:ph sz="half" idx="2"/>
          </p:nvPr>
        </p:nvSpPr>
        <p:spPr>
          <a:xfrm>
            <a:off x="4648200" y="1524000"/>
            <a:ext cx="4059936" cy="4572000"/>
          </a:xfrm>
        </p:spPr>
        <p:txBody>
          <a:bodyPr/>
          <a:lstStyle/>
          <a:p>
            <a:pPr lvl="0" eaLnBrk="1" latinLnBrk="0" hangingPunct="1"/>
            <a:r>
              <a:rPr lang="it-IT" smtClean="0"/>
              <a:t>Fare clic per modificare stili del testo dello schema</a:t>
            </a:r>
          </a:p>
          <a:p>
            <a:pPr lvl="1" eaLnBrk="1" latinLnBrk="0" hangingPunct="1"/>
            <a:r>
              <a:rPr lang="it-IT" smtClean="0"/>
              <a:t>Secondo livello</a:t>
            </a:r>
          </a:p>
          <a:p>
            <a:pPr lvl="2" eaLnBrk="1" latinLnBrk="0" hangingPunct="1"/>
            <a:r>
              <a:rPr lang="it-IT" smtClean="0"/>
              <a:t>Terzo livello</a:t>
            </a:r>
          </a:p>
          <a:p>
            <a:pPr lvl="3" eaLnBrk="1" latinLnBrk="0" hangingPunct="1"/>
            <a:r>
              <a:rPr lang="it-IT" smtClean="0"/>
              <a:t>Quarto livello</a:t>
            </a:r>
          </a:p>
          <a:p>
            <a:pPr lvl="4" eaLnBrk="1" latinLnBrk="0" hangingPunct="1"/>
            <a:r>
              <a:rPr lang="it-IT" smtClean="0"/>
              <a:t>Quinto livello</a:t>
            </a:r>
            <a:endParaRPr kumimoji="0" lang="en-US"/>
          </a:p>
        </p:txBody>
      </p:sp>
    </p:spTree>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nfronto">
    <p:spTree>
      <p:nvGrpSpPr>
        <p:cNvPr id="1" name=""/>
        <p:cNvGrpSpPr/>
        <p:nvPr/>
      </p:nvGrpSpPr>
      <p:grpSpPr>
        <a:xfrm>
          <a:off x="0" y="0"/>
          <a:ext cx="0" cy="0"/>
          <a:chOff x="0" y="0"/>
          <a:chExt cx="0" cy="0"/>
        </a:xfrm>
      </p:grpSpPr>
      <p:sp>
        <p:nvSpPr>
          <p:cNvPr id="9" name="Segnaposto numero diapositiva 8"/>
          <p:cNvSpPr>
            <a:spLocks noGrp="1"/>
          </p:cNvSpPr>
          <p:nvPr>
            <p:ph type="sldNum" sz="quarter" idx="12"/>
          </p:nvPr>
        </p:nvSpPr>
        <p:spPr/>
        <p:txBody>
          <a:bodyPr/>
          <a:lstStyle/>
          <a:p>
            <a:fld id="{B007B441-5312-499D-93C3-6E37886527FA}" type="slidenum">
              <a:rPr lang="it-IT" smtClean="0"/>
              <a:pPr/>
              <a:t>‹N›</a:t>
            </a:fld>
            <a:endParaRPr lang="it-IT"/>
          </a:p>
        </p:txBody>
      </p:sp>
      <p:sp>
        <p:nvSpPr>
          <p:cNvPr id="8" name="Segnaposto piè di pagina 7"/>
          <p:cNvSpPr>
            <a:spLocks noGrp="1"/>
          </p:cNvSpPr>
          <p:nvPr>
            <p:ph type="ftr" sz="quarter" idx="11"/>
          </p:nvPr>
        </p:nvSpPr>
        <p:spPr/>
        <p:txBody>
          <a:bodyPr/>
          <a:lstStyle/>
          <a:p>
            <a:endParaRPr lang="it-IT"/>
          </a:p>
        </p:txBody>
      </p:sp>
      <p:sp>
        <p:nvSpPr>
          <p:cNvPr id="7" name="Segnaposto data 6"/>
          <p:cNvSpPr>
            <a:spLocks noGrp="1"/>
          </p:cNvSpPr>
          <p:nvPr>
            <p:ph type="dt" sz="half" idx="10"/>
          </p:nvPr>
        </p:nvSpPr>
        <p:spPr/>
        <p:txBody>
          <a:bodyPr/>
          <a:lstStyle/>
          <a:p>
            <a:fld id="{4B6055F8-1D02-4417-9241-55C834FD9970}" type="datetimeFigureOut">
              <a:rPr lang="it-IT" smtClean="0"/>
              <a:pPr/>
              <a:t>24/06/2014</a:t>
            </a:fld>
            <a:endParaRPr lang="it-IT"/>
          </a:p>
        </p:txBody>
      </p:sp>
      <p:sp>
        <p:nvSpPr>
          <p:cNvPr id="3" name="Segnaposto testo 2"/>
          <p:cNvSpPr>
            <a:spLocks noGrp="1"/>
          </p:cNvSpPr>
          <p:nvPr>
            <p:ph type="body" idx="1"/>
          </p:nvPr>
        </p:nvSpPr>
        <p:spPr>
          <a:xfrm>
            <a:off x="457200" y="1399593"/>
            <a:ext cx="4040188" cy="762000"/>
          </a:xfrm>
          <a:noFill/>
          <a:ln w="25400" cap="rnd" cmpd="sng" algn="ctr">
            <a:noFill/>
            <a:prstDash val="solid"/>
          </a:ln>
          <a:effectLst>
            <a:softEdge rad="63500"/>
          </a:effectLst>
          <a:sp3d prstMaterial="flat"/>
        </p:spPr>
        <p:style>
          <a:lnRef idx="3">
            <a:schemeClr val="lt1"/>
          </a:lnRef>
          <a:fillRef idx="1">
            <a:schemeClr val="accent5"/>
          </a:fillRef>
          <a:effectRef idx="1">
            <a:schemeClr val="accent5"/>
          </a:effectRef>
          <a:fontRef idx="minor">
            <a:schemeClr val="lt1"/>
          </a:fontRef>
        </p:style>
        <p:txBody>
          <a:bodyPr lIns="91440" tIns="45720" rIns="91440" bIns="45720" anchor="b">
            <a:noAutofit/>
          </a:bodyPr>
          <a:lstStyle>
            <a:lvl1pPr marL="0" indent="0" algn="l">
              <a:spcBef>
                <a:spcPts val="0"/>
              </a:spcBef>
              <a:buNone/>
              <a:defRPr sz="2600" b="1">
                <a:solidFill>
                  <a:schemeClr val="tx2"/>
                </a:solidFill>
              </a:defRPr>
            </a:lvl1pPr>
            <a:lvl2pPr>
              <a:buNone/>
              <a:defRPr sz="2000" b="1"/>
            </a:lvl2pPr>
            <a:lvl3pPr>
              <a:buNone/>
              <a:defRPr sz="1800" b="1"/>
            </a:lvl3pPr>
            <a:lvl4pPr>
              <a:buNone/>
              <a:defRPr sz="1600" b="1"/>
            </a:lvl4pPr>
            <a:lvl5pPr>
              <a:buNone/>
              <a:defRPr sz="1600" b="1"/>
            </a:lvl5pPr>
          </a:lstStyle>
          <a:p>
            <a:pPr lvl="0" eaLnBrk="1" latinLnBrk="0" hangingPunct="1"/>
            <a:r>
              <a:rPr kumimoji="0" lang="it-IT" smtClean="0"/>
              <a:t>Fare clic per modificare stili del testo dello schema</a:t>
            </a:r>
          </a:p>
        </p:txBody>
      </p:sp>
      <p:sp>
        <p:nvSpPr>
          <p:cNvPr id="32" name="Segnaposto contenuto 31"/>
          <p:cNvSpPr>
            <a:spLocks noGrp="1"/>
          </p:cNvSpPr>
          <p:nvPr>
            <p:ph sz="half" idx="2"/>
          </p:nvPr>
        </p:nvSpPr>
        <p:spPr>
          <a:xfrm>
            <a:off x="457200" y="2201896"/>
            <a:ext cx="4038600" cy="3913632"/>
          </a:xfrm>
        </p:spPr>
        <p:txBody>
          <a:bodyPr/>
          <a:lstStyle/>
          <a:p>
            <a:pPr lvl="0" eaLnBrk="1" latinLnBrk="0" hangingPunct="1"/>
            <a:r>
              <a:rPr lang="it-IT" smtClean="0"/>
              <a:t>Fare clic per modificare stili del testo dello schema</a:t>
            </a:r>
          </a:p>
          <a:p>
            <a:pPr lvl="1" eaLnBrk="1" latinLnBrk="0" hangingPunct="1"/>
            <a:r>
              <a:rPr lang="it-IT" smtClean="0"/>
              <a:t>Secondo livello</a:t>
            </a:r>
          </a:p>
          <a:p>
            <a:pPr lvl="2" eaLnBrk="1" latinLnBrk="0" hangingPunct="1"/>
            <a:r>
              <a:rPr lang="it-IT" smtClean="0"/>
              <a:t>Terzo livello</a:t>
            </a:r>
          </a:p>
          <a:p>
            <a:pPr lvl="3" eaLnBrk="1" latinLnBrk="0" hangingPunct="1"/>
            <a:r>
              <a:rPr lang="it-IT" smtClean="0"/>
              <a:t>Quarto livello</a:t>
            </a:r>
          </a:p>
          <a:p>
            <a:pPr lvl="4" eaLnBrk="1" latinLnBrk="0" hangingPunct="1"/>
            <a:r>
              <a:rPr lang="it-IT" smtClean="0"/>
              <a:t>Quinto livello</a:t>
            </a:r>
            <a:endParaRPr kumimoji="0" lang="en-US"/>
          </a:p>
        </p:txBody>
      </p:sp>
      <p:sp>
        <p:nvSpPr>
          <p:cNvPr id="34" name="Segnaposto contenuto 33"/>
          <p:cNvSpPr>
            <a:spLocks noGrp="1"/>
          </p:cNvSpPr>
          <p:nvPr>
            <p:ph sz="quarter" idx="4"/>
          </p:nvPr>
        </p:nvSpPr>
        <p:spPr>
          <a:xfrm>
            <a:off x="4649788" y="2201896"/>
            <a:ext cx="4038600" cy="3913632"/>
          </a:xfrm>
        </p:spPr>
        <p:txBody>
          <a:bodyPr/>
          <a:lstStyle/>
          <a:p>
            <a:pPr lvl="0" eaLnBrk="1" latinLnBrk="0" hangingPunct="1"/>
            <a:r>
              <a:rPr lang="it-IT" smtClean="0"/>
              <a:t>Fare clic per modificare stili del testo dello schema</a:t>
            </a:r>
          </a:p>
          <a:p>
            <a:pPr lvl="1" eaLnBrk="1" latinLnBrk="0" hangingPunct="1"/>
            <a:r>
              <a:rPr lang="it-IT" smtClean="0"/>
              <a:t>Secondo livello</a:t>
            </a:r>
          </a:p>
          <a:p>
            <a:pPr lvl="2" eaLnBrk="1" latinLnBrk="0" hangingPunct="1"/>
            <a:r>
              <a:rPr lang="it-IT" smtClean="0"/>
              <a:t>Terzo livello</a:t>
            </a:r>
          </a:p>
          <a:p>
            <a:pPr lvl="3" eaLnBrk="1" latinLnBrk="0" hangingPunct="1"/>
            <a:r>
              <a:rPr lang="it-IT" smtClean="0"/>
              <a:t>Quarto livello</a:t>
            </a:r>
          </a:p>
          <a:p>
            <a:pPr lvl="4" eaLnBrk="1" latinLnBrk="0" hangingPunct="1"/>
            <a:r>
              <a:rPr lang="it-IT" smtClean="0"/>
              <a:t>Quinto livello</a:t>
            </a:r>
            <a:endParaRPr kumimoji="0" lang="en-US"/>
          </a:p>
        </p:txBody>
      </p:sp>
      <p:sp>
        <p:nvSpPr>
          <p:cNvPr id="2" name="Titolo 1"/>
          <p:cNvSpPr>
            <a:spLocks noGrp="1"/>
          </p:cNvSpPr>
          <p:nvPr>
            <p:ph type="title"/>
          </p:nvPr>
        </p:nvSpPr>
        <p:spPr>
          <a:xfrm>
            <a:off x="457200" y="155448"/>
            <a:ext cx="8229600" cy="1143000"/>
          </a:xfrm>
        </p:spPr>
        <p:txBody>
          <a:bodyPr anchor="b" anchorCtr="0"/>
          <a:lstStyle>
            <a:lvl1pPr>
              <a:defRPr/>
            </a:lvl1pPr>
          </a:lstStyle>
          <a:p>
            <a:r>
              <a:rPr kumimoji="0" lang="it-IT" smtClean="0"/>
              <a:t>Fare clic per modificare lo stile del titolo</a:t>
            </a:r>
            <a:endParaRPr kumimoji="0" lang="en-US"/>
          </a:p>
        </p:txBody>
      </p:sp>
      <p:sp>
        <p:nvSpPr>
          <p:cNvPr id="12" name="Segnaposto testo 11"/>
          <p:cNvSpPr>
            <a:spLocks noGrp="1"/>
          </p:cNvSpPr>
          <p:nvPr>
            <p:ph type="body" idx="3"/>
          </p:nvPr>
        </p:nvSpPr>
        <p:spPr>
          <a:xfrm>
            <a:off x="4648200" y="1399593"/>
            <a:ext cx="4040188" cy="762000"/>
          </a:xfrm>
          <a:noFill/>
          <a:ln w="25400" cap="rnd" cmpd="sng" algn="ctr">
            <a:noFill/>
            <a:prstDash val="solid"/>
          </a:ln>
          <a:effectLst>
            <a:softEdge rad="63500"/>
          </a:effectLst>
        </p:spPr>
        <p:style>
          <a:lnRef idx="3">
            <a:schemeClr val="lt1"/>
          </a:lnRef>
          <a:fillRef idx="1">
            <a:schemeClr val="accent5"/>
          </a:fillRef>
          <a:effectRef idx="1">
            <a:schemeClr val="accent5"/>
          </a:effectRef>
          <a:fontRef idx="minor">
            <a:schemeClr val="lt1"/>
          </a:fontRef>
        </p:style>
        <p:txBody>
          <a:bodyPr lIns="91440" tIns="45720" rIns="91440" bIns="45720" anchor="b">
            <a:noAutofit/>
          </a:bodyPr>
          <a:lstStyle>
            <a:lvl1pPr marL="0" indent="0" algn="l">
              <a:spcBef>
                <a:spcPts val="0"/>
              </a:spcBef>
              <a:buNone/>
              <a:defRPr sz="2600" b="1" baseline="0">
                <a:solidFill>
                  <a:schemeClr val="tx2"/>
                </a:solidFill>
              </a:defRPr>
            </a:lvl1pPr>
            <a:lvl2pPr>
              <a:buNone/>
              <a:defRPr sz="2000" b="1"/>
            </a:lvl2pPr>
            <a:lvl3pPr>
              <a:buNone/>
              <a:defRPr sz="1800" b="1"/>
            </a:lvl3pPr>
            <a:lvl4pPr>
              <a:buNone/>
              <a:defRPr sz="1600" b="1"/>
            </a:lvl4pPr>
            <a:lvl5pPr>
              <a:buNone/>
              <a:defRPr sz="1600" b="1"/>
            </a:lvl5pPr>
          </a:lstStyle>
          <a:p>
            <a:pPr lvl="0" eaLnBrk="1" latinLnBrk="0" hangingPunct="1"/>
            <a:r>
              <a:rPr kumimoji="0" lang="it-IT" smtClean="0"/>
              <a:t>Fare clic per modificare stili del testo dello schema</a:t>
            </a:r>
          </a:p>
        </p:txBody>
      </p:sp>
      <p:cxnSp>
        <p:nvCxnSpPr>
          <p:cNvPr id="10" name="Connettore 1 9"/>
          <p:cNvCxnSpPr/>
          <p:nvPr/>
        </p:nvCxnSpPr>
        <p:spPr>
          <a:xfrm>
            <a:off x="562945" y="2180219"/>
            <a:ext cx="3749040" cy="1588"/>
          </a:xfrm>
          <a:prstGeom prst="line">
            <a:avLst/>
          </a:prstGeom>
          <a:noFill/>
          <a:ln w="12700" cap="flat" cmpd="sng" algn="ctr">
            <a:solidFill>
              <a:schemeClr val="bg2">
                <a:tint val="20000"/>
              </a:schemeClr>
            </a:solidFill>
            <a:prstDash val="solid"/>
          </a:ln>
          <a:effectLst>
            <a:outerShdw blurRad="34925" dir="2700000" algn="tl" rotWithShape="0">
              <a:srgbClr val="000000">
                <a:alpha val="55000"/>
              </a:srgbClr>
            </a:outerShdw>
          </a:effectLst>
        </p:spPr>
        <p:style>
          <a:lnRef idx="1">
            <a:schemeClr val="accent1"/>
          </a:lnRef>
          <a:fillRef idx="0">
            <a:schemeClr val="accent1"/>
          </a:fillRef>
          <a:effectRef idx="0">
            <a:schemeClr val="accent1"/>
          </a:effectRef>
          <a:fontRef idx="minor">
            <a:schemeClr val="tx1"/>
          </a:fontRef>
        </p:style>
      </p:cxnSp>
      <p:cxnSp>
        <p:nvCxnSpPr>
          <p:cNvPr id="17" name="Connettore 1 16"/>
          <p:cNvCxnSpPr/>
          <p:nvPr/>
        </p:nvCxnSpPr>
        <p:spPr>
          <a:xfrm>
            <a:off x="4754880" y="2180219"/>
            <a:ext cx="3749040" cy="1588"/>
          </a:xfrm>
          <a:prstGeom prst="line">
            <a:avLst/>
          </a:prstGeom>
          <a:noFill/>
          <a:ln w="12700" cap="flat" cmpd="sng" algn="ctr">
            <a:solidFill>
              <a:schemeClr val="bg2">
                <a:tint val="20000"/>
              </a:schemeClr>
            </a:solidFill>
            <a:prstDash val="solid"/>
          </a:ln>
          <a:effectLst>
            <a:outerShdw blurRad="34925" dir="2700000" algn="tl" rotWithShape="0">
              <a:srgbClr val="000000">
                <a:alpha val="55000"/>
              </a:srgbClr>
            </a:outerShdw>
          </a:effectLst>
        </p:spPr>
        <p:style>
          <a:lnRef idx="1">
            <a:schemeClr val="accent1"/>
          </a:lnRef>
          <a:fillRef idx="0">
            <a:schemeClr val="accent1"/>
          </a:fillRef>
          <a:effectRef idx="0">
            <a:schemeClr val="accent1"/>
          </a:effectRef>
          <a:fontRef idx="minor">
            <a:schemeClr val="tx1"/>
          </a:fontRef>
        </p:style>
      </p:cxnSp>
    </p:spTree>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Solo titolo">
    <p:spTree>
      <p:nvGrpSpPr>
        <p:cNvPr id="1" name=""/>
        <p:cNvGrpSpPr/>
        <p:nvPr/>
      </p:nvGrpSpPr>
      <p:grpSpPr>
        <a:xfrm>
          <a:off x="0" y="0"/>
          <a:ext cx="0" cy="0"/>
          <a:chOff x="0" y="0"/>
          <a:chExt cx="0" cy="0"/>
        </a:xfrm>
      </p:grpSpPr>
      <p:sp>
        <p:nvSpPr>
          <p:cNvPr id="3" name="Segnaposto data 2"/>
          <p:cNvSpPr>
            <a:spLocks noGrp="1"/>
          </p:cNvSpPr>
          <p:nvPr>
            <p:ph type="dt" sz="half" idx="10"/>
          </p:nvPr>
        </p:nvSpPr>
        <p:spPr/>
        <p:txBody>
          <a:bodyPr/>
          <a:lstStyle/>
          <a:p>
            <a:fld id="{4B6055F8-1D02-4417-9241-55C834FD9970}" type="datetimeFigureOut">
              <a:rPr lang="it-IT" smtClean="0"/>
              <a:pPr/>
              <a:t>24/06/2014</a:t>
            </a:fld>
            <a:endParaRPr lang="it-IT"/>
          </a:p>
        </p:txBody>
      </p:sp>
      <p:sp>
        <p:nvSpPr>
          <p:cNvPr id="4" name="Segnaposto piè di pagina 3"/>
          <p:cNvSpPr>
            <a:spLocks noGrp="1"/>
          </p:cNvSpPr>
          <p:nvPr>
            <p:ph type="ftr" sz="quarter" idx="11"/>
          </p:nvPr>
        </p:nvSpPr>
        <p:spPr/>
        <p:txBody>
          <a:bodyPr/>
          <a:lstStyle/>
          <a:p>
            <a:endParaRPr lang="it-IT"/>
          </a:p>
        </p:txBody>
      </p:sp>
      <p:sp>
        <p:nvSpPr>
          <p:cNvPr id="5" name="Segnaposto numero diapositiva 4"/>
          <p:cNvSpPr>
            <a:spLocks noGrp="1"/>
          </p:cNvSpPr>
          <p:nvPr>
            <p:ph type="sldNum" sz="quarter" idx="12"/>
          </p:nvPr>
        </p:nvSpPr>
        <p:spPr/>
        <p:txBody>
          <a:bodyPr/>
          <a:lstStyle/>
          <a:p>
            <a:fld id="{B007B441-5312-499D-93C3-6E37886527FA}" type="slidenum">
              <a:rPr lang="it-IT" smtClean="0"/>
              <a:pPr/>
              <a:t>‹N›</a:t>
            </a:fld>
            <a:endParaRPr lang="it-IT"/>
          </a:p>
        </p:txBody>
      </p:sp>
      <p:sp>
        <p:nvSpPr>
          <p:cNvPr id="2" name="Titolo 1"/>
          <p:cNvSpPr>
            <a:spLocks noGrp="1"/>
          </p:cNvSpPr>
          <p:nvPr>
            <p:ph type="title"/>
          </p:nvPr>
        </p:nvSpPr>
        <p:spPr/>
        <p:txBody>
          <a:bodyPr/>
          <a:lstStyle/>
          <a:p>
            <a:r>
              <a:rPr kumimoji="0" lang="it-IT" smtClean="0"/>
              <a:t>Fare clic per modificare lo stile del titolo</a:t>
            </a:r>
            <a:endParaRPr kumimoji="0" lang="en-US"/>
          </a:p>
        </p:txBody>
      </p:sp>
    </p:spTree>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Vuota">
    <p:spTree>
      <p:nvGrpSpPr>
        <p:cNvPr id="1" name=""/>
        <p:cNvGrpSpPr/>
        <p:nvPr/>
      </p:nvGrpSpPr>
      <p:grpSpPr>
        <a:xfrm>
          <a:off x="0" y="0"/>
          <a:ext cx="0" cy="0"/>
          <a:chOff x="0" y="0"/>
          <a:chExt cx="0" cy="0"/>
        </a:xfrm>
      </p:grpSpPr>
      <p:sp>
        <p:nvSpPr>
          <p:cNvPr id="2" name="Segnaposto data 1"/>
          <p:cNvSpPr>
            <a:spLocks noGrp="1"/>
          </p:cNvSpPr>
          <p:nvPr>
            <p:ph type="dt" sz="half" idx="10"/>
          </p:nvPr>
        </p:nvSpPr>
        <p:spPr/>
        <p:txBody>
          <a:bodyPr/>
          <a:lstStyle/>
          <a:p>
            <a:fld id="{4B6055F8-1D02-4417-9241-55C834FD9970}" type="datetimeFigureOut">
              <a:rPr lang="it-IT" smtClean="0"/>
              <a:pPr/>
              <a:t>24/06/2014</a:t>
            </a:fld>
            <a:endParaRPr lang="it-IT"/>
          </a:p>
        </p:txBody>
      </p:sp>
      <p:sp>
        <p:nvSpPr>
          <p:cNvPr id="3" name="Segnaposto piè di pagina 2"/>
          <p:cNvSpPr>
            <a:spLocks noGrp="1"/>
          </p:cNvSpPr>
          <p:nvPr>
            <p:ph type="ftr" sz="quarter" idx="11"/>
          </p:nvPr>
        </p:nvSpPr>
        <p:spPr/>
        <p:txBody>
          <a:bodyPr/>
          <a:lstStyle/>
          <a:p>
            <a:endParaRPr lang="it-IT"/>
          </a:p>
        </p:txBody>
      </p:sp>
      <p:sp>
        <p:nvSpPr>
          <p:cNvPr id="4" name="Segnaposto numero diapositiva 3"/>
          <p:cNvSpPr>
            <a:spLocks noGrp="1"/>
          </p:cNvSpPr>
          <p:nvPr>
            <p:ph type="sldNum" sz="quarter" idx="12"/>
          </p:nvPr>
        </p:nvSpPr>
        <p:spPr/>
        <p:txBody>
          <a:bodyPr/>
          <a:lstStyle/>
          <a:p>
            <a:fld id="{B007B441-5312-499D-93C3-6E37886527FA}" type="slidenum">
              <a:rPr lang="it-IT" smtClean="0"/>
              <a:pPr/>
              <a:t>‹N›</a:t>
            </a:fld>
            <a:endParaRPr lang="it-IT"/>
          </a:p>
        </p:txBody>
      </p:sp>
    </p:spTree>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showMasterSp="0" type="objTx" preserve="1">
  <p:cSld name="Contenuto con didascalia">
    <p:spTree>
      <p:nvGrpSpPr>
        <p:cNvPr id="1" name=""/>
        <p:cNvGrpSpPr/>
        <p:nvPr/>
      </p:nvGrpSpPr>
      <p:grpSpPr>
        <a:xfrm>
          <a:off x="0" y="0"/>
          <a:ext cx="0" cy="0"/>
          <a:chOff x="0" y="0"/>
          <a:chExt cx="0" cy="0"/>
        </a:xfrm>
      </p:grpSpPr>
      <p:sp>
        <p:nvSpPr>
          <p:cNvPr id="29" name="Segnaposto contenuto 28"/>
          <p:cNvSpPr>
            <a:spLocks noGrp="1"/>
          </p:cNvSpPr>
          <p:nvPr>
            <p:ph sz="quarter" idx="1"/>
          </p:nvPr>
        </p:nvSpPr>
        <p:spPr>
          <a:xfrm>
            <a:off x="457200" y="457200"/>
            <a:ext cx="6248400" cy="5715000"/>
          </a:xfrm>
        </p:spPr>
        <p:txBody>
          <a:bodyPr/>
          <a:lstStyle/>
          <a:p>
            <a:pPr lvl="0" eaLnBrk="1" latinLnBrk="0" hangingPunct="1"/>
            <a:r>
              <a:rPr lang="it-IT" smtClean="0"/>
              <a:t>Fare clic per modificare stili del testo dello schema</a:t>
            </a:r>
          </a:p>
          <a:p>
            <a:pPr lvl="1" eaLnBrk="1" latinLnBrk="0" hangingPunct="1"/>
            <a:r>
              <a:rPr lang="it-IT" smtClean="0"/>
              <a:t>Secondo livello</a:t>
            </a:r>
          </a:p>
          <a:p>
            <a:pPr lvl="2" eaLnBrk="1" latinLnBrk="0" hangingPunct="1"/>
            <a:r>
              <a:rPr lang="it-IT" smtClean="0"/>
              <a:t>Terzo livello</a:t>
            </a:r>
          </a:p>
          <a:p>
            <a:pPr lvl="3" eaLnBrk="1" latinLnBrk="0" hangingPunct="1"/>
            <a:r>
              <a:rPr lang="it-IT" smtClean="0"/>
              <a:t>Quarto livello</a:t>
            </a:r>
          </a:p>
          <a:p>
            <a:pPr lvl="4" eaLnBrk="1" latinLnBrk="0" hangingPunct="1"/>
            <a:r>
              <a:rPr lang="it-IT" smtClean="0"/>
              <a:t>Quinto livello</a:t>
            </a:r>
            <a:endParaRPr kumimoji="0" lang="en-US"/>
          </a:p>
        </p:txBody>
      </p:sp>
      <p:sp>
        <p:nvSpPr>
          <p:cNvPr id="3" name="Segnaposto testo 2"/>
          <p:cNvSpPr>
            <a:spLocks noGrp="1"/>
          </p:cNvSpPr>
          <p:nvPr>
            <p:ph type="body" idx="2"/>
          </p:nvPr>
        </p:nvSpPr>
        <p:spPr>
          <a:xfrm>
            <a:off x="6781800" y="1600200"/>
            <a:ext cx="1984248" cy="3733800"/>
          </a:xfrm>
        </p:spPr>
        <p:txBody>
          <a:bodyPr tIns="45720" bIns="45720" anchor="t" anchorCtr="0"/>
          <a:lstStyle>
            <a:lvl1pPr marL="0" indent="0">
              <a:lnSpc>
                <a:spcPct val="125000"/>
              </a:lnSpc>
              <a:spcAft>
                <a:spcPts val="1000"/>
              </a:spcAft>
              <a:buNone/>
              <a:defRPr sz="1600">
                <a:solidFill>
                  <a:schemeClr val="tx2"/>
                </a:solidFill>
              </a:defRPr>
            </a:lvl1pPr>
            <a:lvl2pPr>
              <a:buNone/>
              <a:defRPr sz="1200"/>
            </a:lvl2pPr>
            <a:lvl3pPr>
              <a:buNone/>
              <a:defRPr sz="1000"/>
            </a:lvl3pPr>
            <a:lvl4pPr>
              <a:buNone/>
              <a:defRPr sz="900"/>
            </a:lvl4pPr>
            <a:lvl5pPr>
              <a:buNone/>
              <a:defRPr sz="900"/>
            </a:lvl5pPr>
          </a:lstStyle>
          <a:p>
            <a:pPr lvl="0" eaLnBrk="1" latinLnBrk="0" hangingPunct="1"/>
            <a:r>
              <a:rPr kumimoji="0" lang="it-IT" smtClean="0"/>
              <a:t>Fare clic per modificare stili del testo dello schema</a:t>
            </a:r>
          </a:p>
        </p:txBody>
      </p:sp>
      <p:sp>
        <p:nvSpPr>
          <p:cNvPr id="31" name="Titolo 30"/>
          <p:cNvSpPr>
            <a:spLocks noGrp="1"/>
          </p:cNvSpPr>
          <p:nvPr>
            <p:ph type="title"/>
          </p:nvPr>
        </p:nvSpPr>
        <p:spPr>
          <a:xfrm>
            <a:off x="6781800" y="457200"/>
            <a:ext cx="1981200" cy="1066800"/>
          </a:xfrm>
        </p:spPr>
        <p:txBody>
          <a:bodyPr lIns="91440" tIns="91440" anchor="b" anchorCtr="0"/>
          <a:lstStyle>
            <a:lvl1pPr algn="l">
              <a:buNone/>
              <a:defRPr sz="1800" b="1" spc="-50" baseline="0">
                <a:ln w="3175">
                  <a:noFill/>
                </a:ln>
                <a:solidFill>
                  <a:schemeClr val="tx2"/>
                </a:solidFill>
                <a:effectLst/>
                <a:latin typeface="+mn-lt"/>
                <a:ea typeface="+mn-ea"/>
                <a:cs typeface="+mn-cs"/>
              </a:defRPr>
            </a:lvl1pPr>
          </a:lstStyle>
          <a:p>
            <a:r>
              <a:rPr kumimoji="0" lang="it-IT" smtClean="0"/>
              <a:t>Fare clic per modificare lo stile del titolo</a:t>
            </a:r>
            <a:endParaRPr kumimoji="0" lang="en-US"/>
          </a:p>
        </p:txBody>
      </p:sp>
      <p:sp>
        <p:nvSpPr>
          <p:cNvPr id="8" name="Segnaposto data 7"/>
          <p:cNvSpPr>
            <a:spLocks noGrp="1"/>
          </p:cNvSpPr>
          <p:nvPr>
            <p:ph type="dt" sz="half" idx="14"/>
          </p:nvPr>
        </p:nvSpPr>
        <p:spPr/>
        <p:txBody>
          <a:bodyPr/>
          <a:lstStyle/>
          <a:p>
            <a:fld id="{4B6055F8-1D02-4417-9241-55C834FD9970}" type="datetimeFigureOut">
              <a:rPr lang="it-IT" smtClean="0"/>
              <a:pPr/>
              <a:t>24/06/2014</a:t>
            </a:fld>
            <a:endParaRPr lang="it-IT"/>
          </a:p>
        </p:txBody>
      </p:sp>
      <p:sp>
        <p:nvSpPr>
          <p:cNvPr id="9" name="Segnaposto numero diapositiva 8"/>
          <p:cNvSpPr>
            <a:spLocks noGrp="1"/>
          </p:cNvSpPr>
          <p:nvPr>
            <p:ph type="sldNum" sz="quarter" idx="15"/>
          </p:nvPr>
        </p:nvSpPr>
        <p:spPr/>
        <p:txBody>
          <a:bodyPr/>
          <a:lstStyle/>
          <a:p>
            <a:fld id="{B007B441-5312-499D-93C3-6E37886527FA}" type="slidenum">
              <a:rPr lang="it-IT" smtClean="0"/>
              <a:pPr/>
              <a:t>‹N›</a:t>
            </a:fld>
            <a:endParaRPr lang="it-IT"/>
          </a:p>
        </p:txBody>
      </p:sp>
      <p:sp>
        <p:nvSpPr>
          <p:cNvPr id="10" name="Segnaposto piè di pagina 9"/>
          <p:cNvSpPr>
            <a:spLocks noGrp="1"/>
          </p:cNvSpPr>
          <p:nvPr>
            <p:ph type="ftr" sz="quarter" idx="16"/>
          </p:nvPr>
        </p:nvSpPr>
        <p:spPr/>
        <p:txBody>
          <a:bodyPr/>
          <a:lstStyle/>
          <a:p>
            <a:endParaRPr lang="it-IT"/>
          </a:p>
        </p:txBody>
      </p:sp>
    </p:spTree>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showMasterSp="0" type="picTx" preserve="1">
  <p:cSld name="Immagine con didascalia">
    <p:spTree>
      <p:nvGrpSpPr>
        <p:cNvPr id="1" name=""/>
        <p:cNvGrpSpPr/>
        <p:nvPr/>
      </p:nvGrpSpPr>
      <p:grpSpPr>
        <a:xfrm>
          <a:off x="0" y="0"/>
          <a:ext cx="0" cy="0"/>
          <a:chOff x="0" y="0"/>
          <a:chExt cx="0" cy="0"/>
        </a:xfrm>
      </p:grpSpPr>
      <p:sp>
        <p:nvSpPr>
          <p:cNvPr id="2" name="Titolo 1"/>
          <p:cNvSpPr>
            <a:spLocks noGrp="1"/>
          </p:cNvSpPr>
          <p:nvPr>
            <p:ph type="title"/>
          </p:nvPr>
        </p:nvSpPr>
        <p:spPr>
          <a:xfrm>
            <a:off x="6629400" y="457200"/>
            <a:ext cx="2057400" cy="1066800"/>
          </a:xfrm>
        </p:spPr>
        <p:txBody>
          <a:bodyPr lIns="91440" tIns="91440" anchor="b" anchorCtr="0"/>
          <a:lstStyle>
            <a:lvl1pPr algn="l">
              <a:buNone/>
              <a:defRPr sz="1800" b="1" spc="-50" baseline="0">
                <a:ln w="3175">
                  <a:noFill/>
                </a:ln>
                <a:solidFill>
                  <a:schemeClr val="tx2"/>
                </a:solidFill>
                <a:effectLst/>
                <a:latin typeface="+mn-lt"/>
                <a:ea typeface="+mn-ea"/>
                <a:cs typeface="+mn-cs"/>
              </a:defRPr>
            </a:lvl1pPr>
          </a:lstStyle>
          <a:p>
            <a:r>
              <a:rPr kumimoji="0" lang="it-IT" smtClean="0"/>
              <a:t>Fare clic per modificare lo stile del titolo</a:t>
            </a:r>
            <a:endParaRPr kumimoji="0" lang="en-US"/>
          </a:p>
        </p:txBody>
      </p:sp>
      <p:sp>
        <p:nvSpPr>
          <p:cNvPr id="3" name="Segnaposto immagine 2"/>
          <p:cNvSpPr>
            <a:spLocks noGrp="1"/>
          </p:cNvSpPr>
          <p:nvPr>
            <p:ph type="pic" idx="1"/>
          </p:nvPr>
        </p:nvSpPr>
        <p:spPr>
          <a:xfrm>
            <a:off x="457200" y="457200"/>
            <a:ext cx="6019800" cy="5562600"/>
          </a:xfrm>
          <a:solidFill>
            <a:schemeClr val="tx2">
              <a:tint val="40000"/>
            </a:schemeClr>
          </a:solidFill>
          <a:effectLst>
            <a:outerShdw blurRad="88900" sx="103000" sy="103000" algn="ctr" rotWithShape="0">
              <a:prstClr val="black">
                <a:alpha val="32000"/>
              </a:prstClr>
            </a:outerShdw>
            <a:softEdge rad="127000"/>
          </a:effectLst>
        </p:spPr>
        <p:txBody>
          <a:bodyPr/>
          <a:lstStyle>
            <a:lvl1pPr marL="0" indent="0">
              <a:buNone/>
              <a:defRPr sz="3200">
                <a:solidFill>
                  <a:schemeClr val="bg1"/>
                </a:solidFill>
              </a:defRPr>
            </a:lvl1pPr>
          </a:lstStyle>
          <a:p>
            <a:r>
              <a:rPr kumimoji="0" lang="it-IT" smtClean="0"/>
              <a:t>Fare clic sull'icona per inserire un'immagine</a:t>
            </a:r>
            <a:endParaRPr kumimoji="0" lang="en-US"/>
          </a:p>
        </p:txBody>
      </p:sp>
      <p:sp>
        <p:nvSpPr>
          <p:cNvPr id="4" name="Segnaposto testo 3"/>
          <p:cNvSpPr>
            <a:spLocks noGrp="1"/>
          </p:cNvSpPr>
          <p:nvPr>
            <p:ph type="body" sz="half" idx="2"/>
          </p:nvPr>
        </p:nvSpPr>
        <p:spPr>
          <a:xfrm>
            <a:off x="6629400" y="1600200"/>
            <a:ext cx="2057400" cy="4419600"/>
          </a:xfrm>
        </p:spPr>
        <p:txBody>
          <a:bodyPr anchor="t" anchorCtr="0"/>
          <a:lstStyle>
            <a:lvl1pPr marL="0" indent="0">
              <a:lnSpc>
                <a:spcPct val="125000"/>
              </a:lnSpc>
              <a:spcAft>
                <a:spcPts val="1000"/>
              </a:spcAft>
              <a:buFontTx/>
              <a:buNone/>
              <a:defRPr sz="1600" b="0">
                <a:solidFill>
                  <a:schemeClr val="tx2"/>
                </a:solidFill>
              </a:defRPr>
            </a:lvl1pPr>
            <a:lvl2pPr>
              <a:defRPr sz="1200"/>
            </a:lvl2pPr>
            <a:lvl3pPr>
              <a:defRPr sz="1000"/>
            </a:lvl3pPr>
            <a:lvl4pPr>
              <a:defRPr sz="900"/>
            </a:lvl4pPr>
            <a:lvl5pPr>
              <a:defRPr sz="900"/>
            </a:lvl5pPr>
          </a:lstStyle>
          <a:p>
            <a:pPr lvl="0" eaLnBrk="1" latinLnBrk="0" hangingPunct="1"/>
            <a:r>
              <a:rPr kumimoji="0" lang="it-IT" smtClean="0"/>
              <a:t>Fare clic per modificare stili del testo dello schema</a:t>
            </a:r>
          </a:p>
        </p:txBody>
      </p:sp>
      <p:sp>
        <p:nvSpPr>
          <p:cNvPr id="8" name="Segnaposto data 7"/>
          <p:cNvSpPr>
            <a:spLocks noGrp="1"/>
          </p:cNvSpPr>
          <p:nvPr>
            <p:ph type="dt" sz="half" idx="10"/>
          </p:nvPr>
        </p:nvSpPr>
        <p:spPr/>
        <p:txBody>
          <a:bodyPr/>
          <a:lstStyle/>
          <a:p>
            <a:fld id="{4B6055F8-1D02-4417-9241-55C834FD9970}" type="datetimeFigureOut">
              <a:rPr lang="it-IT" smtClean="0"/>
              <a:pPr/>
              <a:t>24/06/2014</a:t>
            </a:fld>
            <a:endParaRPr lang="it-IT"/>
          </a:p>
        </p:txBody>
      </p:sp>
      <p:sp>
        <p:nvSpPr>
          <p:cNvPr id="9" name="Segnaposto numero diapositiva 8"/>
          <p:cNvSpPr>
            <a:spLocks noGrp="1"/>
          </p:cNvSpPr>
          <p:nvPr>
            <p:ph type="sldNum" sz="quarter" idx="11"/>
          </p:nvPr>
        </p:nvSpPr>
        <p:spPr/>
        <p:txBody>
          <a:bodyPr/>
          <a:lstStyle/>
          <a:p>
            <a:fld id="{B007B441-5312-499D-93C3-6E37886527FA}" type="slidenum">
              <a:rPr lang="it-IT" smtClean="0"/>
              <a:pPr/>
              <a:t>‹N›</a:t>
            </a:fld>
            <a:endParaRPr lang="it-IT"/>
          </a:p>
        </p:txBody>
      </p:sp>
      <p:sp>
        <p:nvSpPr>
          <p:cNvPr id="10" name="Segnaposto piè di pagina 9"/>
          <p:cNvSpPr>
            <a:spLocks noGrp="1"/>
          </p:cNvSpPr>
          <p:nvPr>
            <p:ph type="ftr" sz="quarter" idx="12"/>
          </p:nvPr>
        </p:nvSpPr>
        <p:spPr/>
        <p:txBody>
          <a:bodyPr/>
          <a:lstStyle/>
          <a:p>
            <a:endParaRPr lang="it-IT"/>
          </a:p>
        </p:txBody>
      </p:sp>
    </p:spTree>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itolo e testo verticale">
    <p:spTree>
      <p:nvGrpSpPr>
        <p:cNvPr id="1" name=""/>
        <p:cNvGrpSpPr/>
        <p:nvPr/>
      </p:nvGrpSpPr>
      <p:grpSpPr>
        <a:xfrm>
          <a:off x="0" y="0"/>
          <a:ext cx="0" cy="0"/>
          <a:chOff x="0" y="0"/>
          <a:chExt cx="0" cy="0"/>
        </a:xfrm>
      </p:grpSpPr>
      <p:sp>
        <p:nvSpPr>
          <p:cNvPr id="2" name="Titolo 1"/>
          <p:cNvSpPr>
            <a:spLocks noGrp="1"/>
          </p:cNvSpPr>
          <p:nvPr>
            <p:ph type="title"/>
          </p:nvPr>
        </p:nvSpPr>
        <p:spPr/>
        <p:txBody>
          <a:bodyPr/>
          <a:lstStyle/>
          <a:p>
            <a:r>
              <a:rPr kumimoji="0" lang="it-IT" smtClean="0"/>
              <a:t>Fare clic per modificare lo stile del titolo</a:t>
            </a:r>
            <a:endParaRPr kumimoji="0" lang="en-US"/>
          </a:p>
        </p:txBody>
      </p:sp>
      <p:sp>
        <p:nvSpPr>
          <p:cNvPr id="3" name="Segnaposto testo verticale 2"/>
          <p:cNvSpPr>
            <a:spLocks noGrp="1"/>
          </p:cNvSpPr>
          <p:nvPr>
            <p:ph type="body" orient="vert" idx="1"/>
          </p:nvPr>
        </p:nvSpPr>
        <p:spPr/>
        <p:txBody>
          <a:bodyPr vert="eaVert"/>
          <a:lstStyle/>
          <a:p>
            <a:pPr lvl="0" eaLnBrk="1" latinLnBrk="0" hangingPunct="1"/>
            <a:r>
              <a:rPr lang="it-IT" smtClean="0"/>
              <a:t>Fare clic per modificare stili del testo dello schema</a:t>
            </a:r>
          </a:p>
          <a:p>
            <a:pPr lvl="1" eaLnBrk="1" latinLnBrk="0" hangingPunct="1"/>
            <a:r>
              <a:rPr lang="it-IT" smtClean="0"/>
              <a:t>Secondo livello</a:t>
            </a:r>
          </a:p>
          <a:p>
            <a:pPr lvl="2" eaLnBrk="1" latinLnBrk="0" hangingPunct="1"/>
            <a:r>
              <a:rPr lang="it-IT" smtClean="0"/>
              <a:t>Terzo livello</a:t>
            </a:r>
          </a:p>
          <a:p>
            <a:pPr lvl="3" eaLnBrk="1" latinLnBrk="0" hangingPunct="1"/>
            <a:r>
              <a:rPr lang="it-IT" smtClean="0"/>
              <a:t>Quarto livello</a:t>
            </a:r>
          </a:p>
          <a:p>
            <a:pPr lvl="4" eaLnBrk="1" latinLnBrk="0" hangingPunct="1"/>
            <a:r>
              <a:rPr lang="it-IT" smtClean="0"/>
              <a:t>Quinto livello</a:t>
            </a:r>
            <a:endParaRPr kumimoji="0" lang="en-US"/>
          </a:p>
        </p:txBody>
      </p:sp>
      <p:sp>
        <p:nvSpPr>
          <p:cNvPr id="4" name="Segnaposto data 3"/>
          <p:cNvSpPr>
            <a:spLocks noGrp="1"/>
          </p:cNvSpPr>
          <p:nvPr>
            <p:ph type="dt" sz="half" idx="10"/>
          </p:nvPr>
        </p:nvSpPr>
        <p:spPr/>
        <p:txBody>
          <a:bodyPr/>
          <a:lstStyle/>
          <a:p>
            <a:fld id="{4B6055F8-1D02-4417-9241-55C834FD9970}" type="datetimeFigureOut">
              <a:rPr lang="it-IT" smtClean="0"/>
              <a:pPr/>
              <a:t>24/06/2014</a:t>
            </a:fld>
            <a:endParaRPr lang="it-IT"/>
          </a:p>
        </p:txBody>
      </p:sp>
      <p:sp>
        <p:nvSpPr>
          <p:cNvPr id="5" name="Segnaposto piè di pagina 4"/>
          <p:cNvSpPr>
            <a:spLocks noGrp="1"/>
          </p:cNvSpPr>
          <p:nvPr>
            <p:ph type="ftr" sz="quarter" idx="11"/>
          </p:nvPr>
        </p:nvSpPr>
        <p:spPr/>
        <p:txBody>
          <a:bodyPr/>
          <a:lstStyle/>
          <a:p>
            <a:endParaRPr lang="it-IT"/>
          </a:p>
        </p:txBody>
      </p:sp>
      <p:sp>
        <p:nvSpPr>
          <p:cNvPr id="6" name="Segnaposto numero diapositiva 5"/>
          <p:cNvSpPr>
            <a:spLocks noGrp="1"/>
          </p:cNvSpPr>
          <p:nvPr>
            <p:ph type="sldNum" sz="quarter" idx="12"/>
          </p:nvPr>
        </p:nvSpPr>
        <p:spPr/>
        <p:txBody>
          <a:bodyPr/>
          <a:lstStyle/>
          <a:p>
            <a:fld id="{B007B441-5312-499D-93C3-6E37886527FA}" type="slidenum">
              <a:rPr lang="it-IT" smtClean="0"/>
              <a:pPr/>
              <a:t>‹N›</a:t>
            </a:fld>
            <a:endParaRPr lang="it-IT"/>
          </a:p>
        </p:txBody>
      </p:sp>
    </p:spTree>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1_Titolo e testo verticale">
    <p:spTree>
      <p:nvGrpSpPr>
        <p:cNvPr id="1" name=""/>
        <p:cNvGrpSpPr/>
        <p:nvPr/>
      </p:nvGrpSpPr>
      <p:grpSpPr>
        <a:xfrm>
          <a:off x="0" y="0"/>
          <a:ext cx="0" cy="0"/>
          <a:chOff x="0" y="0"/>
          <a:chExt cx="0" cy="0"/>
        </a:xfrm>
      </p:grpSpPr>
      <p:sp>
        <p:nvSpPr>
          <p:cNvPr id="2" name="Titolo verticale 1"/>
          <p:cNvSpPr>
            <a:spLocks noGrp="1"/>
          </p:cNvSpPr>
          <p:nvPr>
            <p:ph type="title" orient="vert"/>
          </p:nvPr>
        </p:nvSpPr>
        <p:spPr>
          <a:xfrm>
            <a:off x="6629400" y="274638"/>
            <a:ext cx="2057400" cy="5851525"/>
          </a:xfrm>
        </p:spPr>
        <p:txBody>
          <a:bodyPr vert="eaVert"/>
          <a:lstStyle/>
          <a:p>
            <a:r>
              <a:rPr kumimoji="0" lang="it-IT" smtClean="0"/>
              <a:t>Fare clic per modificare lo stile del titolo</a:t>
            </a:r>
            <a:endParaRPr kumimoji="0" lang="en-US"/>
          </a:p>
        </p:txBody>
      </p:sp>
      <p:sp>
        <p:nvSpPr>
          <p:cNvPr id="3" name="Segnaposto testo verticale 2"/>
          <p:cNvSpPr>
            <a:spLocks noGrp="1"/>
          </p:cNvSpPr>
          <p:nvPr>
            <p:ph type="body" orient="vert" idx="1"/>
          </p:nvPr>
        </p:nvSpPr>
        <p:spPr>
          <a:xfrm>
            <a:off x="457200" y="274638"/>
            <a:ext cx="6019800" cy="5851525"/>
          </a:xfrm>
        </p:spPr>
        <p:txBody>
          <a:bodyPr vert="eaVert"/>
          <a:lstStyle/>
          <a:p>
            <a:pPr lvl="0" eaLnBrk="1" latinLnBrk="0" hangingPunct="1"/>
            <a:r>
              <a:rPr lang="it-IT" smtClean="0"/>
              <a:t>Fare clic per modificare stili del testo dello schema</a:t>
            </a:r>
          </a:p>
          <a:p>
            <a:pPr lvl="1" eaLnBrk="1" latinLnBrk="0" hangingPunct="1"/>
            <a:r>
              <a:rPr lang="it-IT" smtClean="0"/>
              <a:t>Secondo livello</a:t>
            </a:r>
          </a:p>
          <a:p>
            <a:pPr lvl="2" eaLnBrk="1" latinLnBrk="0" hangingPunct="1"/>
            <a:r>
              <a:rPr lang="it-IT" smtClean="0"/>
              <a:t>Terzo livello</a:t>
            </a:r>
          </a:p>
          <a:p>
            <a:pPr lvl="3" eaLnBrk="1" latinLnBrk="0" hangingPunct="1"/>
            <a:r>
              <a:rPr lang="it-IT" smtClean="0"/>
              <a:t>Quarto livello</a:t>
            </a:r>
          </a:p>
          <a:p>
            <a:pPr lvl="4" eaLnBrk="1" latinLnBrk="0" hangingPunct="1"/>
            <a:r>
              <a:rPr lang="it-IT" smtClean="0"/>
              <a:t>Quinto livello</a:t>
            </a:r>
            <a:endParaRPr kumimoji="0" lang="en-US"/>
          </a:p>
        </p:txBody>
      </p:sp>
      <p:sp>
        <p:nvSpPr>
          <p:cNvPr id="4" name="Segnaposto data 3"/>
          <p:cNvSpPr>
            <a:spLocks noGrp="1"/>
          </p:cNvSpPr>
          <p:nvPr>
            <p:ph type="dt" sz="half" idx="10"/>
          </p:nvPr>
        </p:nvSpPr>
        <p:spPr/>
        <p:txBody>
          <a:bodyPr/>
          <a:lstStyle/>
          <a:p>
            <a:fld id="{4B6055F8-1D02-4417-9241-55C834FD9970}" type="datetimeFigureOut">
              <a:rPr lang="it-IT" smtClean="0"/>
              <a:pPr/>
              <a:t>24/06/2014</a:t>
            </a:fld>
            <a:endParaRPr lang="it-IT"/>
          </a:p>
        </p:txBody>
      </p:sp>
      <p:sp>
        <p:nvSpPr>
          <p:cNvPr id="5" name="Segnaposto piè di pagina 4"/>
          <p:cNvSpPr>
            <a:spLocks noGrp="1"/>
          </p:cNvSpPr>
          <p:nvPr>
            <p:ph type="ftr" sz="quarter" idx="11"/>
          </p:nvPr>
        </p:nvSpPr>
        <p:spPr/>
        <p:txBody>
          <a:bodyPr/>
          <a:lstStyle/>
          <a:p>
            <a:endParaRPr lang="it-IT"/>
          </a:p>
        </p:txBody>
      </p:sp>
      <p:sp>
        <p:nvSpPr>
          <p:cNvPr id="6" name="Segnaposto numero diapositiva 5"/>
          <p:cNvSpPr>
            <a:spLocks noGrp="1"/>
          </p:cNvSpPr>
          <p:nvPr>
            <p:ph type="sldNum" sz="quarter" idx="12"/>
          </p:nvPr>
        </p:nvSpPr>
        <p:spPr/>
        <p:txBody>
          <a:bodyPr/>
          <a:lstStyle/>
          <a:p>
            <a:fld id="{B007B441-5312-499D-93C3-6E37886527FA}" type="slidenum">
              <a:rPr lang="it-IT" smtClean="0"/>
              <a:pPr/>
              <a:t>‹N›</a:t>
            </a:fld>
            <a:endParaRPr lang="it-IT"/>
          </a:p>
        </p:txBody>
      </p:sp>
    </p:spTree>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3">
        <a:schemeClr val="bg2"/>
      </p:bgRef>
    </p:bg>
    <p:spTree>
      <p:nvGrpSpPr>
        <p:cNvPr id="1" name=""/>
        <p:cNvGrpSpPr/>
        <p:nvPr/>
      </p:nvGrpSpPr>
      <p:grpSpPr>
        <a:xfrm>
          <a:off x="0" y="0"/>
          <a:ext cx="0" cy="0"/>
          <a:chOff x="0" y="0"/>
          <a:chExt cx="0" cy="0"/>
        </a:xfrm>
      </p:grpSpPr>
      <p:sp>
        <p:nvSpPr>
          <p:cNvPr id="9" name="Segnaposto testo 8"/>
          <p:cNvSpPr>
            <a:spLocks noGrp="1"/>
          </p:cNvSpPr>
          <p:nvPr>
            <p:ph type="body" idx="1"/>
          </p:nvPr>
        </p:nvSpPr>
        <p:spPr>
          <a:xfrm>
            <a:off x="457200" y="1447800"/>
            <a:ext cx="8229600" cy="4678363"/>
          </a:xfrm>
          <a:prstGeom prst="rect">
            <a:avLst/>
          </a:prstGeom>
        </p:spPr>
        <p:txBody>
          <a:bodyPr vert="horz">
            <a:normAutofit/>
          </a:bodyPr>
          <a:lstStyle/>
          <a:p>
            <a:pPr lvl="0" eaLnBrk="1" latinLnBrk="0" hangingPunct="1"/>
            <a:r>
              <a:rPr kumimoji="0" lang="it-IT" smtClean="0"/>
              <a:t>Fare clic per modificare stili del testo dello schema</a:t>
            </a:r>
          </a:p>
          <a:p>
            <a:pPr lvl="1" eaLnBrk="1" latinLnBrk="0" hangingPunct="1"/>
            <a:r>
              <a:rPr kumimoji="0" lang="it-IT" smtClean="0"/>
              <a:t>Secondo livello</a:t>
            </a:r>
          </a:p>
          <a:p>
            <a:pPr lvl="2" eaLnBrk="1" latinLnBrk="0" hangingPunct="1"/>
            <a:r>
              <a:rPr kumimoji="0" lang="it-IT" smtClean="0"/>
              <a:t>Terzo livello</a:t>
            </a:r>
          </a:p>
          <a:p>
            <a:pPr lvl="3" eaLnBrk="1" latinLnBrk="0" hangingPunct="1"/>
            <a:r>
              <a:rPr kumimoji="0" lang="it-IT" smtClean="0"/>
              <a:t>Quarto livello</a:t>
            </a:r>
          </a:p>
          <a:p>
            <a:pPr lvl="4" eaLnBrk="1" latinLnBrk="0" hangingPunct="1"/>
            <a:r>
              <a:rPr kumimoji="0" lang="it-IT" smtClean="0"/>
              <a:t>Quinto livello</a:t>
            </a:r>
            <a:endParaRPr kumimoji="0" lang="en-US"/>
          </a:p>
        </p:txBody>
      </p:sp>
      <p:sp>
        <p:nvSpPr>
          <p:cNvPr id="24" name="Segnaposto data 23"/>
          <p:cNvSpPr>
            <a:spLocks noGrp="1"/>
          </p:cNvSpPr>
          <p:nvPr>
            <p:ph type="dt" sz="half" idx="2"/>
          </p:nvPr>
        </p:nvSpPr>
        <p:spPr>
          <a:xfrm>
            <a:off x="5791200" y="6203667"/>
            <a:ext cx="2590800" cy="384048"/>
          </a:xfrm>
          <a:prstGeom prst="rect">
            <a:avLst/>
          </a:prstGeom>
        </p:spPr>
        <p:txBody>
          <a:bodyPr vert="horz" anchor="ctr" anchorCtr="0"/>
          <a:lstStyle>
            <a:lvl1pPr algn="l" eaLnBrk="1" latinLnBrk="0" hangingPunct="1">
              <a:defRPr kumimoji="0" sz="1200">
                <a:solidFill>
                  <a:schemeClr val="tx2"/>
                </a:solidFill>
              </a:defRPr>
            </a:lvl1pPr>
          </a:lstStyle>
          <a:p>
            <a:fld id="{4B6055F8-1D02-4417-9241-55C834FD9970}" type="datetimeFigureOut">
              <a:rPr lang="it-IT" smtClean="0"/>
              <a:pPr/>
              <a:t>24/06/2014</a:t>
            </a:fld>
            <a:endParaRPr lang="it-IT"/>
          </a:p>
        </p:txBody>
      </p:sp>
      <p:sp>
        <p:nvSpPr>
          <p:cNvPr id="10" name="Segnaposto piè di pagina 9"/>
          <p:cNvSpPr>
            <a:spLocks noGrp="1"/>
          </p:cNvSpPr>
          <p:nvPr>
            <p:ph type="ftr" sz="quarter" idx="3"/>
          </p:nvPr>
        </p:nvSpPr>
        <p:spPr>
          <a:xfrm>
            <a:off x="2133600" y="6203667"/>
            <a:ext cx="3581400" cy="384048"/>
          </a:xfrm>
          <a:prstGeom prst="rect">
            <a:avLst/>
          </a:prstGeom>
        </p:spPr>
        <p:txBody>
          <a:bodyPr vert="horz" anchor="ctr" anchorCtr="0"/>
          <a:lstStyle>
            <a:lvl1pPr algn="r" eaLnBrk="1" latinLnBrk="0" hangingPunct="1">
              <a:defRPr kumimoji="0" sz="1200">
                <a:solidFill>
                  <a:schemeClr val="tx2"/>
                </a:solidFill>
              </a:defRPr>
            </a:lvl1pPr>
          </a:lstStyle>
          <a:p>
            <a:endParaRPr lang="it-IT"/>
          </a:p>
        </p:txBody>
      </p:sp>
      <p:sp>
        <p:nvSpPr>
          <p:cNvPr id="22" name="Segnaposto numero diapositiva 21"/>
          <p:cNvSpPr>
            <a:spLocks noGrp="1"/>
          </p:cNvSpPr>
          <p:nvPr>
            <p:ph type="sldNum" sz="quarter" idx="4"/>
          </p:nvPr>
        </p:nvSpPr>
        <p:spPr>
          <a:xfrm>
            <a:off x="8410575" y="6181531"/>
            <a:ext cx="609600" cy="457200"/>
          </a:xfrm>
          <a:prstGeom prst="rect">
            <a:avLst/>
          </a:prstGeom>
          <a:noFill/>
        </p:spPr>
        <p:txBody>
          <a:bodyPr vert="horz" lIns="0" tIns="0" rIns="0" bIns="0" anchor="ctr" anchorCtr="0">
            <a:noAutofit/>
          </a:bodyPr>
          <a:lstStyle>
            <a:lvl1pPr algn="ctr" eaLnBrk="1" latinLnBrk="0" hangingPunct="1">
              <a:defRPr kumimoji="0" sz="1600" baseline="0">
                <a:solidFill>
                  <a:schemeClr val="tx2"/>
                </a:solidFill>
              </a:defRPr>
            </a:lvl1pPr>
          </a:lstStyle>
          <a:p>
            <a:fld id="{B007B441-5312-499D-93C3-6E37886527FA}" type="slidenum">
              <a:rPr lang="it-IT" smtClean="0"/>
              <a:pPr/>
              <a:t>‹N›</a:t>
            </a:fld>
            <a:endParaRPr lang="it-IT"/>
          </a:p>
        </p:txBody>
      </p:sp>
      <p:sp>
        <p:nvSpPr>
          <p:cNvPr id="5" name="Segnaposto titolo 4"/>
          <p:cNvSpPr>
            <a:spLocks noGrp="1"/>
          </p:cNvSpPr>
          <p:nvPr>
            <p:ph type="title"/>
          </p:nvPr>
        </p:nvSpPr>
        <p:spPr>
          <a:xfrm>
            <a:off x="457200" y="152400"/>
            <a:ext cx="8229600" cy="1219200"/>
          </a:xfrm>
          <a:prstGeom prst="rect">
            <a:avLst/>
          </a:prstGeom>
          <a:ln w="6350" cap="rnd">
            <a:noFill/>
          </a:ln>
        </p:spPr>
        <p:txBody>
          <a:bodyPr vert="horz" anchor="b" anchorCtr="0">
            <a:normAutofit/>
          </a:bodyPr>
          <a:lstStyle/>
          <a:p>
            <a:r>
              <a:rPr kumimoji="0" lang="it-IT" smtClean="0"/>
              <a:t>Fare clic per modificare lo stile del titolo</a:t>
            </a:r>
            <a:endParaRPr kumimoji="0" lang="en-US"/>
          </a:p>
        </p:txBody>
      </p:sp>
    </p:spTree>
  </p:cSld>
  <p:clrMap bg1="dk1" tx1="lt1" bg2="dk2" tx2="lt2" accent1="accent1" accent2="accent2" accent3="accent3" accent4="accent4" accent5="accent5" accent6="accent6" hlink="hlink" folHlink="folHlink"/>
  <p:sldLayoutIdLst>
    <p:sldLayoutId id="2147483661" r:id="rId1"/>
    <p:sldLayoutId id="2147483662" r:id="rId2"/>
    <p:sldLayoutId id="2147483663" r:id="rId3"/>
    <p:sldLayoutId id="2147483664" r:id="rId4"/>
    <p:sldLayoutId id="2147483665" r:id="rId5"/>
    <p:sldLayoutId id="2147483666" r:id="rId6"/>
    <p:sldLayoutId id="2147483667" r:id="rId7"/>
    <p:sldLayoutId id="2147483668" r:id="rId8"/>
    <p:sldLayoutId id="2147483669" r:id="rId9"/>
    <p:sldLayoutId id="2147483670" r:id="rId10"/>
    <p:sldLayoutId id="2147483671" r:id="rId11"/>
  </p:sldLayoutIdLst>
  <p:txStyles>
    <p:titleStyle>
      <a:lvl1pPr algn="l" rtl="0" eaLnBrk="1" latinLnBrk="0" hangingPunct="1">
        <a:spcBef>
          <a:spcPct val="0"/>
        </a:spcBef>
        <a:buNone/>
        <a:defRPr kumimoji="0" lang="en-US" sz="4200" b="0" kern="1200" spc="-100" baseline="0" dirty="0">
          <a:ln w="3200">
            <a:solidFill>
              <a:schemeClr val="bg2">
                <a:shade val="75000"/>
                <a:alpha val="25000"/>
              </a:schemeClr>
            </a:solidFill>
            <a:prstDash val="solid"/>
            <a:round/>
          </a:ln>
          <a:solidFill>
            <a:srgbClr val="F9F9F9"/>
          </a:solidFill>
          <a:effectLst>
            <a:innerShdw blurRad="50800" dist="25400" dir="13500000">
              <a:prstClr val="black">
                <a:alpha val="70000"/>
              </a:prstClr>
            </a:innerShdw>
          </a:effectLst>
          <a:latin typeface="+mj-lt"/>
          <a:ea typeface="+mj-ea"/>
          <a:cs typeface="+mj-cs"/>
        </a:defRPr>
      </a:lvl1pPr>
    </p:titleStyle>
    <p:bodyStyle>
      <a:lvl1pPr marL="274320" indent="-274320" algn="l" rtl="0" eaLnBrk="1" latinLnBrk="0" hangingPunct="1">
        <a:spcBef>
          <a:spcPts val="600"/>
        </a:spcBef>
        <a:buClr>
          <a:schemeClr val="accent2"/>
        </a:buClr>
        <a:buSzPct val="85000"/>
        <a:buFont typeface="Wingdings 2"/>
        <a:buChar char=""/>
        <a:defRPr kumimoji="0" sz="2600" kern="1200">
          <a:solidFill>
            <a:schemeClr val="tx1"/>
          </a:solidFill>
          <a:latin typeface="+mn-lt"/>
          <a:ea typeface="+mn-ea"/>
          <a:cs typeface="+mn-cs"/>
        </a:defRPr>
      </a:lvl1pPr>
      <a:lvl2pPr marL="640080" indent="-274320" algn="l" rtl="0" eaLnBrk="1" latinLnBrk="0" hangingPunct="1">
        <a:spcBef>
          <a:spcPts val="300"/>
        </a:spcBef>
        <a:buClr>
          <a:schemeClr val="accent2">
            <a:shade val="75000"/>
          </a:schemeClr>
        </a:buClr>
        <a:buSzPct val="85000"/>
        <a:buFont typeface="Wingdings 2"/>
        <a:buChar char=""/>
        <a:defRPr kumimoji="0" sz="2400" kern="1200">
          <a:solidFill>
            <a:schemeClr val="tx2"/>
          </a:solidFill>
          <a:latin typeface="+mn-lt"/>
          <a:ea typeface="+mn-ea"/>
          <a:cs typeface="+mn-cs"/>
        </a:defRPr>
      </a:lvl2pPr>
      <a:lvl3pPr marL="1005840" indent="-228600" algn="l" rtl="0" eaLnBrk="1" latinLnBrk="0" hangingPunct="1">
        <a:spcBef>
          <a:spcPts val="300"/>
        </a:spcBef>
        <a:buClr>
          <a:schemeClr val="accent2">
            <a:shade val="50000"/>
          </a:schemeClr>
        </a:buClr>
        <a:buSzPct val="85000"/>
        <a:buFont typeface="Wingdings 2"/>
        <a:buChar char=""/>
        <a:defRPr kumimoji="0" sz="2100" kern="1200">
          <a:solidFill>
            <a:schemeClr val="tx1"/>
          </a:solidFill>
          <a:latin typeface="+mn-lt"/>
          <a:ea typeface="+mn-ea"/>
          <a:cs typeface="+mn-cs"/>
        </a:defRPr>
      </a:lvl3pPr>
      <a:lvl4pPr marL="1280160" indent="-228600" algn="l" rtl="0" eaLnBrk="1" latinLnBrk="0" hangingPunct="1">
        <a:spcBef>
          <a:spcPts val="300"/>
        </a:spcBef>
        <a:buClr>
          <a:schemeClr val="accent2">
            <a:shade val="75000"/>
          </a:schemeClr>
        </a:buClr>
        <a:buSzPct val="85000"/>
        <a:buFont typeface="Wingdings 2" pitchFamily="18" charset="2"/>
        <a:buChar char=""/>
        <a:defRPr kumimoji="0" sz="1900" kern="1200">
          <a:solidFill>
            <a:schemeClr val="tx1"/>
          </a:solidFill>
          <a:latin typeface="+mn-lt"/>
          <a:ea typeface="+mn-ea"/>
          <a:cs typeface="+mn-cs"/>
        </a:defRPr>
      </a:lvl4pPr>
      <a:lvl5pPr marL="1554480" indent="-228600" algn="l" rtl="0" eaLnBrk="1" latinLnBrk="0" hangingPunct="1">
        <a:spcBef>
          <a:spcPts val="340"/>
        </a:spcBef>
        <a:buClr>
          <a:schemeClr val="accent2">
            <a:shade val="75000"/>
          </a:schemeClr>
        </a:buClr>
        <a:buSzPct val="85000"/>
        <a:buFont typeface="Wingdings 2" pitchFamily="18" charset="2"/>
        <a:buChar char=""/>
        <a:defRPr kumimoji="0" sz="1600" kern="1200">
          <a:solidFill>
            <a:schemeClr val="tx1"/>
          </a:solidFill>
          <a:latin typeface="+mn-lt"/>
          <a:ea typeface="+mn-ea"/>
          <a:cs typeface="+mn-cs"/>
        </a:defRPr>
      </a:lvl5pPr>
      <a:lvl6pPr marL="1828800" indent="-228600" algn="l" rtl="0" eaLnBrk="1" latinLnBrk="0" hangingPunct="1">
        <a:spcBef>
          <a:spcPts val="340"/>
        </a:spcBef>
        <a:buClr>
          <a:schemeClr val="accent2">
            <a:shade val="75000"/>
          </a:schemeClr>
        </a:buClr>
        <a:buSzPct val="85000"/>
        <a:buFont typeface="Wingdings 2" pitchFamily="18" charset="2"/>
        <a:buChar char="?"/>
        <a:defRPr kumimoji="0" sz="1700" kern="1200">
          <a:solidFill>
            <a:schemeClr val="tx1"/>
          </a:solidFill>
          <a:latin typeface="+mn-lt"/>
          <a:ea typeface="+mn-ea"/>
          <a:cs typeface="+mn-cs"/>
        </a:defRPr>
      </a:lvl6pPr>
      <a:lvl7pPr marL="2011680" indent="-182880" algn="l" rtl="0" eaLnBrk="1" latinLnBrk="0" hangingPunct="1">
        <a:spcBef>
          <a:spcPts val="340"/>
        </a:spcBef>
        <a:buClr>
          <a:schemeClr val="accent2">
            <a:shade val="75000"/>
          </a:schemeClr>
        </a:buClr>
        <a:buSzPct val="85000"/>
        <a:buFont typeface="Wingdings 2" pitchFamily="18" charset="2"/>
        <a:buChar char="?"/>
        <a:defRPr kumimoji="0" sz="1600" kern="1200" baseline="0">
          <a:solidFill>
            <a:schemeClr val="tx1"/>
          </a:solidFill>
          <a:latin typeface="+mn-lt"/>
          <a:ea typeface="+mn-ea"/>
          <a:cs typeface="+mn-cs"/>
        </a:defRPr>
      </a:lvl7pPr>
      <a:lvl8pPr marL="2286000" indent="-182880" algn="l" rtl="0" eaLnBrk="1" latinLnBrk="0" hangingPunct="1">
        <a:spcBef>
          <a:spcPts val="340"/>
        </a:spcBef>
        <a:buClr>
          <a:schemeClr val="accent2">
            <a:shade val="75000"/>
          </a:schemeClr>
        </a:buClr>
        <a:buSzPct val="85000"/>
        <a:buFont typeface="Wingdings 2" pitchFamily="18" charset="2"/>
        <a:buChar char="?"/>
        <a:defRPr kumimoji="0" sz="1500" kern="1200">
          <a:solidFill>
            <a:schemeClr val="tx1"/>
          </a:solidFill>
          <a:latin typeface="+mn-lt"/>
          <a:ea typeface="+mn-ea"/>
          <a:cs typeface="+mn-cs"/>
        </a:defRPr>
      </a:lvl8pPr>
      <a:lvl9pPr marL="2560320" indent="-182880" algn="l" rtl="0" eaLnBrk="1" latinLnBrk="0" hangingPunct="1">
        <a:spcBef>
          <a:spcPts val="340"/>
        </a:spcBef>
        <a:buClr>
          <a:schemeClr val="accent2">
            <a:shade val="75000"/>
          </a:schemeClr>
        </a:buClr>
        <a:buSzPct val="85000"/>
        <a:buFont typeface="Wingdings 2" pitchFamily="18" charset="2"/>
        <a:buChar char="?"/>
        <a:defRPr kumimoji="0" sz="1500" kern="1200">
          <a:solidFill>
            <a:schemeClr val="tx1"/>
          </a:solidFill>
          <a:latin typeface="+mn-lt"/>
          <a:ea typeface="+mn-ea"/>
          <a:cs typeface="+mn-cs"/>
        </a:defRPr>
      </a:lvl9pPr>
    </p:bodyStyle>
    <p:otherStyle>
      <a:lvl1pPr marL="0" algn="l" rtl="0" eaLnBrk="1" latinLnBrk="0" hangingPunct="1">
        <a:defRPr kumimoji="0" kern="1200">
          <a:solidFill>
            <a:schemeClr val="tx1"/>
          </a:solidFill>
          <a:latin typeface="+mn-lt"/>
          <a:ea typeface="+mn-ea"/>
          <a:cs typeface="+mn-cs"/>
        </a:defRPr>
      </a:lvl1pPr>
      <a:lvl2pPr marL="457200" algn="l" rtl="0" eaLnBrk="1" latinLnBrk="0" hangingPunct="1">
        <a:defRPr kumimoji="0" kern="1200">
          <a:solidFill>
            <a:schemeClr val="tx1"/>
          </a:solidFill>
          <a:latin typeface="+mn-lt"/>
          <a:ea typeface="+mn-ea"/>
          <a:cs typeface="+mn-cs"/>
        </a:defRPr>
      </a:lvl2pPr>
      <a:lvl3pPr marL="914400" algn="l" rtl="0" eaLnBrk="1" latinLnBrk="0" hangingPunct="1">
        <a:defRPr kumimoji="0" kern="1200">
          <a:solidFill>
            <a:schemeClr val="tx1"/>
          </a:solidFill>
          <a:latin typeface="+mn-lt"/>
          <a:ea typeface="+mn-ea"/>
          <a:cs typeface="+mn-cs"/>
        </a:defRPr>
      </a:lvl3pPr>
      <a:lvl4pPr marL="1371600" algn="l" rtl="0" eaLnBrk="1" latinLnBrk="0" hangingPunct="1">
        <a:defRPr kumimoji="0" kern="1200">
          <a:solidFill>
            <a:schemeClr val="tx1"/>
          </a:solidFill>
          <a:latin typeface="+mn-lt"/>
          <a:ea typeface="+mn-ea"/>
          <a:cs typeface="+mn-cs"/>
        </a:defRPr>
      </a:lvl4pPr>
      <a:lvl5pPr marL="1828800" algn="l" rtl="0" eaLnBrk="1" latinLnBrk="0" hangingPunct="1">
        <a:defRPr kumimoji="0" kern="1200">
          <a:solidFill>
            <a:schemeClr val="tx1"/>
          </a:solidFill>
          <a:latin typeface="+mn-lt"/>
          <a:ea typeface="+mn-ea"/>
          <a:cs typeface="+mn-cs"/>
        </a:defRPr>
      </a:lvl5pPr>
      <a:lvl6pPr marL="2286000" algn="l" rtl="0" eaLnBrk="1" latinLnBrk="0" hangingPunct="1">
        <a:defRPr kumimoji="0" kern="1200">
          <a:solidFill>
            <a:schemeClr val="tx1"/>
          </a:solidFill>
          <a:latin typeface="+mn-lt"/>
          <a:ea typeface="+mn-ea"/>
          <a:cs typeface="+mn-cs"/>
        </a:defRPr>
      </a:lvl6pPr>
      <a:lvl7pPr marL="2743200" algn="l" rtl="0" eaLnBrk="1" latinLnBrk="0" hangingPunct="1">
        <a:defRPr kumimoji="0" kern="1200">
          <a:solidFill>
            <a:schemeClr val="tx1"/>
          </a:solidFill>
          <a:latin typeface="+mn-lt"/>
          <a:ea typeface="+mn-ea"/>
          <a:cs typeface="+mn-cs"/>
        </a:defRPr>
      </a:lvl7pPr>
      <a:lvl8pPr marL="3200400" algn="l" rtl="0" eaLnBrk="1" latinLnBrk="0" hangingPunct="1">
        <a:defRPr kumimoji="0" kern="1200">
          <a:solidFill>
            <a:schemeClr val="tx1"/>
          </a:solidFill>
          <a:latin typeface="+mn-lt"/>
          <a:ea typeface="+mn-ea"/>
          <a:cs typeface="+mn-cs"/>
        </a:defRPr>
      </a:lvl8pPr>
      <a:lvl9pPr marL="3657600" algn="l" rtl="0" eaLnBrk="1" latinLnBrk="0" hangingPunct="1">
        <a:defRPr kumimoji="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1" Type="http://schemas.openxmlformats.org/officeDocument/2006/relationships/slideLayout" Target="../slideLayouts/slideLayout6.xml"/></Relationships>
</file>

<file path=ppt/slides/_rels/slide2.xml.rels><?xml version="1.0" encoding="UTF-8" standalone="yes"?>
<Relationships xmlns="http://schemas.openxmlformats.org/package/2006/relationships"><Relationship Id="rId1" Type="http://schemas.openxmlformats.org/officeDocument/2006/relationships/slideLayout" Target="../slideLayouts/slideLayout6.xml"/></Relationships>
</file>

<file path=ppt/slides/_rels/slide3.xml.rels><?xml version="1.0" encoding="UTF-8" standalone="yes"?>
<Relationships xmlns="http://schemas.openxmlformats.org/package/2006/relationships"><Relationship Id="rId1" Type="http://schemas.openxmlformats.org/officeDocument/2006/relationships/slideLayout" Target="../slideLayouts/slideLayout6.xml"/></Relationships>
</file>

<file path=ppt/slides/_rels/slide4.xml.rels><?xml version="1.0" encoding="UTF-8" standalone="yes"?>
<Relationships xmlns="http://schemas.openxmlformats.org/package/2006/relationships"><Relationship Id="rId1" Type="http://schemas.openxmlformats.org/officeDocument/2006/relationships/slideLayout" Target="../slideLayouts/slideLayout6.xml"/></Relationships>
</file>

<file path=ppt/slides/_rels/slide5.xml.rels><?xml version="1.0" encoding="UTF-8" standalone="yes"?>
<Relationships xmlns="http://schemas.openxmlformats.org/package/2006/relationships"><Relationship Id="rId3" Type="http://schemas.openxmlformats.org/officeDocument/2006/relationships/image" Target="../media/image3.png"/><Relationship Id="rId2" Type="http://schemas.openxmlformats.org/officeDocument/2006/relationships/slideLayout" Target="../slideLayouts/slideLayout7.xml"/><Relationship Id="rId1" Type="http://schemas.openxmlformats.org/officeDocument/2006/relationships/video" Target="file:///C:\Users\Nazar\Desktop\Via%20Crucis%20di%20Barile.wmv" TargetMode="Externa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olo 1"/>
          <p:cNvSpPr>
            <a:spLocks noGrp="1"/>
          </p:cNvSpPr>
          <p:nvPr>
            <p:ph type="title"/>
          </p:nvPr>
        </p:nvSpPr>
        <p:spPr>
          <a:xfrm>
            <a:off x="457200" y="1196752"/>
            <a:ext cx="8229600" cy="2232248"/>
          </a:xfrm>
        </p:spPr>
        <p:txBody>
          <a:bodyPr/>
          <a:lstStyle/>
          <a:p>
            <a:pPr algn="ctr"/>
            <a:r>
              <a:rPr lang="it-IT" b="1" dirty="0" smtClean="0">
                <a:solidFill>
                  <a:srgbClr val="FF0000"/>
                </a:solidFill>
              </a:rPr>
              <a:t>BARILE PASSION PLAY</a:t>
            </a:r>
            <a:endParaRPr lang="it-IT" b="1" dirty="0">
              <a:solidFill>
                <a:srgbClr val="FF0000"/>
              </a:solidFill>
            </a:endParaRPr>
          </a:p>
        </p:txBody>
      </p:sp>
    </p:spTree>
  </p:cSld>
  <p:clrMapOvr>
    <a:masterClrMapping/>
  </p:clrMapOvr>
  <p:timing>
    <p:tnLst>
      <p:par>
        <p:cTn id="1" dur="indefinite" restart="never" nodeType="tmRoot"/>
      </p:par>
    </p:tnLst>
  </p:timing>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olo 1"/>
          <p:cNvSpPr>
            <a:spLocks noGrp="1"/>
          </p:cNvSpPr>
          <p:nvPr>
            <p:ph type="title"/>
          </p:nvPr>
        </p:nvSpPr>
        <p:spPr>
          <a:xfrm>
            <a:off x="457200" y="152400"/>
            <a:ext cx="8229600" cy="6156920"/>
          </a:xfrm>
        </p:spPr>
        <p:txBody>
          <a:bodyPr>
            <a:normAutofit/>
          </a:bodyPr>
          <a:lstStyle/>
          <a:p>
            <a:r>
              <a:rPr lang="en-US" sz="1600" dirty="0" smtClean="0">
                <a:solidFill>
                  <a:schemeClr val="bg1"/>
                </a:solidFill>
              </a:rPr>
              <a:t>Good Friday’s Passion play  in Barile, a village of 3,000 inhabitants,  is the oldest religious rite in Basilicata and one of the most ancient in the South of Italy. It was performed for the first time in the XVIII century thanks to the custodian of  St. Nicholas’ Church  who organized it. Every year on Good Friday, at 3 p.m., the play begins,  it is the  moment when Jesus Christ died more than 2,000 years ago. </a:t>
            </a:r>
            <a:br>
              <a:rPr lang="en-US" sz="1600" dirty="0" smtClean="0">
                <a:solidFill>
                  <a:schemeClr val="bg1"/>
                </a:solidFill>
              </a:rPr>
            </a:br>
            <a:r>
              <a:rPr lang="en-US" sz="1600" dirty="0" smtClean="0">
                <a:solidFill>
                  <a:schemeClr val="bg1"/>
                </a:solidFill>
              </a:rPr>
              <a:t>After Mass, 117 extras, divided into 25 groups, start walking and go on for about 5 kilometres.</a:t>
            </a:r>
            <a:br>
              <a:rPr lang="en-US" sz="1600" dirty="0" smtClean="0">
                <a:solidFill>
                  <a:schemeClr val="bg1"/>
                </a:solidFill>
              </a:rPr>
            </a:br>
            <a:r>
              <a:rPr lang="en-US" sz="1600" dirty="0" smtClean="0">
                <a:solidFill>
                  <a:schemeClr val="bg1"/>
                </a:solidFill>
              </a:rPr>
              <a:t>Three Centurions on horseback precede the religious procession. They are given a horn to draw the attention of the people around , who share a sense  of guilt about being responsible for  Jesus’ death. The event starts with Pilate who reads Jesus’ death sentence and  washes his hands. After this, three little girls in white clothes as a symbol of innocence and purity, supposed to be the three Marys, follow and a group of girls, wearing something black, carry a black banner. </a:t>
            </a:r>
            <a:br>
              <a:rPr lang="en-US" sz="1600" dirty="0" smtClean="0">
                <a:solidFill>
                  <a:schemeClr val="bg1"/>
                </a:solidFill>
              </a:rPr>
            </a:br>
            <a:r>
              <a:rPr lang="en-US" sz="1600" dirty="0" smtClean="0">
                <a:solidFill>
                  <a:schemeClr val="bg1"/>
                </a:solidFill>
              </a:rPr>
              <a:t>Thirty-three ladies in purple, who remind the age Jesus was when he was crucified, start walking, keeping the objects of the “Passio Christi” in their hands.</a:t>
            </a:r>
            <a:br>
              <a:rPr lang="en-US" sz="1600" dirty="0" smtClean="0">
                <a:solidFill>
                  <a:schemeClr val="bg1"/>
                </a:solidFill>
              </a:rPr>
            </a:br>
            <a:r>
              <a:rPr lang="en-US" sz="1600" dirty="0" smtClean="0">
                <a:solidFill>
                  <a:schemeClr val="bg1"/>
                </a:solidFill>
              </a:rPr>
              <a:t>One of the most important and peculiar characteristics of this Way of the Cross,  </a:t>
            </a:r>
            <a:r>
              <a:rPr lang="en-US" sz="1600" i="1" dirty="0" smtClean="0">
                <a:solidFill>
                  <a:schemeClr val="bg1"/>
                </a:solidFill>
              </a:rPr>
              <a:t>Via Crucis</a:t>
            </a:r>
            <a:r>
              <a:rPr lang="en-US" sz="1600" dirty="0" smtClean="0">
                <a:solidFill>
                  <a:schemeClr val="bg1"/>
                </a:solidFill>
              </a:rPr>
              <a:t>, is the presence of three figures of Jesus:</a:t>
            </a:r>
            <a:br>
              <a:rPr lang="en-US" sz="1600" dirty="0" smtClean="0">
                <a:solidFill>
                  <a:schemeClr val="bg1"/>
                </a:solidFill>
              </a:rPr>
            </a:br>
            <a:r>
              <a:rPr lang="en-US" sz="1600" dirty="0" smtClean="0">
                <a:solidFill>
                  <a:schemeClr val="bg1"/>
                </a:solidFill>
              </a:rPr>
              <a:t>1. One bearing  the cross and with a chain around his ankle. The “actor” has to fast for three days to look as skinny as Jesus was.</a:t>
            </a:r>
            <a:br>
              <a:rPr lang="en-US" sz="1600" dirty="0" smtClean="0">
                <a:solidFill>
                  <a:schemeClr val="bg1"/>
                </a:solidFill>
              </a:rPr>
            </a:br>
            <a:r>
              <a:rPr lang="en-US" sz="1600" dirty="0" smtClean="0">
                <a:solidFill>
                  <a:schemeClr val="bg1"/>
                </a:solidFill>
              </a:rPr>
              <a:t>2. The others are barefoot, in white and hooded. One has a column on his shoulder, which reminds of  the place where Jesus was tied to be whipped while the other has a cane as a sceptre.</a:t>
            </a:r>
            <a:br>
              <a:rPr lang="en-US" sz="1600" dirty="0" smtClean="0">
                <a:solidFill>
                  <a:schemeClr val="bg1"/>
                </a:solidFill>
              </a:rPr>
            </a:br>
            <a:r>
              <a:rPr lang="en-US" sz="1600" dirty="0" smtClean="0">
                <a:solidFill>
                  <a:schemeClr val="bg1"/>
                </a:solidFill>
              </a:rPr>
              <a:t>The Virgin Mary walks slowly and she never raises her eyes, her look is full of suffering because of her son’s death. </a:t>
            </a:r>
            <a:br>
              <a:rPr lang="en-US" sz="1600" dirty="0" smtClean="0">
                <a:solidFill>
                  <a:schemeClr val="bg1"/>
                </a:solidFill>
              </a:rPr>
            </a:br>
            <a:r>
              <a:rPr lang="it-IT" sz="1600" dirty="0" smtClean="0">
                <a:solidFill>
                  <a:schemeClr val="bg1"/>
                </a:solidFill>
              </a:rPr>
              <a:t/>
            </a:r>
            <a:br>
              <a:rPr lang="it-IT" sz="1600" dirty="0" smtClean="0">
                <a:solidFill>
                  <a:schemeClr val="bg1"/>
                </a:solidFill>
              </a:rPr>
            </a:br>
            <a:endParaRPr lang="it-IT" sz="1600" dirty="0">
              <a:solidFill>
                <a:schemeClr val="bg1"/>
              </a:solidFill>
            </a:endParaRPr>
          </a:p>
        </p:txBody>
      </p:sp>
    </p:spTree>
  </p:cSld>
  <p:clrMapOvr>
    <a:masterClrMapping/>
  </p:clrMapOvr>
  <p:timing>
    <p:tnLst>
      <p:par>
        <p:cTn id="1" dur="indefinite" restart="never" nodeType="tmRoot"/>
      </p:par>
    </p:tnLst>
  </p:timing>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olo 1"/>
          <p:cNvSpPr>
            <a:spLocks noGrp="1"/>
          </p:cNvSpPr>
          <p:nvPr>
            <p:ph type="title"/>
          </p:nvPr>
        </p:nvSpPr>
        <p:spPr>
          <a:xfrm>
            <a:off x="457200" y="152400"/>
            <a:ext cx="8229600" cy="5364832"/>
          </a:xfrm>
        </p:spPr>
        <p:txBody>
          <a:bodyPr>
            <a:normAutofit/>
          </a:bodyPr>
          <a:lstStyle/>
          <a:p>
            <a:r>
              <a:rPr lang="en-US" sz="1600" dirty="0" smtClean="0">
                <a:solidFill>
                  <a:schemeClr val="bg1"/>
                </a:solidFill>
              </a:rPr>
              <a:t>This play in Barile is also seen as the possibility to put together the sacred and the profane worlds.  The figures of the Gypsy, the Moor and Malco are very interesting.</a:t>
            </a:r>
            <a:br>
              <a:rPr lang="en-US" sz="1600" dirty="0" smtClean="0">
                <a:solidFill>
                  <a:schemeClr val="bg1"/>
                </a:solidFill>
              </a:rPr>
            </a:br>
            <a:r>
              <a:rPr lang="en-US" sz="1600" dirty="0" smtClean="0">
                <a:solidFill>
                  <a:schemeClr val="bg1"/>
                </a:solidFill>
              </a:rPr>
              <a:t>According to tradition, the gypsy is the person who furnished the nails for the crucifixion of Christ. She parades with a “little gypsy”, smiling and distributing candies and chickpeas, ignoring the pain of the Christian characters.  Her breast and hands are completely covered with gold. She symbolizes  lust and the village’s riches. </a:t>
            </a:r>
            <a:br>
              <a:rPr lang="en-US" sz="1600" dirty="0" smtClean="0">
                <a:solidFill>
                  <a:schemeClr val="bg1"/>
                </a:solidFill>
              </a:rPr>
            </a:br>
            <a:r>
              <a:rPr lang="en-US" sz="1600" dirty="0" smtClean="0">
                <a:solidFill>
                  <a:schemeClr val="bg1"/>
                </a:solidFill>
              </a:rPr>
              <a:t>The Moor symbolizes the Turks who forced Albanian people to leave their country in 1400. As a result of their escape, several communities in southern Italy, including  Barile, were founded. </a:t>
            </a:r>
            <a:br>
              <a:rPr lang="en-US" sz="1600" dirty="0" smtClean="0">
                <a:solidFill>
                  <a:schemeClr val="bg1"/>
                </a:solidFill>
              </a:rPr>
            </a:br>
            <a:r>
              <a:rPr lang="en-US" sz="1600" dirty="0" smtClean="0">
                <a:solidFill>
                  <a:schemeClr val="bg1"/>
                </a:solidFill>
              </a:rPr>
              <a:t>Malco represents the Wandering Jew who slapped Jesus. As a punishment for the offence brought to Him, he walks up and down, he is restless and unable to find peace .</a:t>
            </a:r>
            <a:br>
              <a:rPr lang="en-US" sz="1600" dirty="0" smtClean="0">
                <a:solidFill>
                  <a:schemeClr val="bg1"/>
                </a:solidFill>
              </a:rPr>
            </a:br>
            <a:r>
              <a:rPr lang="en-US" sz="1600" dirty="0" smtClean="0">
                <a:solidFill>
                  <a:schemeClr val="bg1"/>
                </a:solidFill>
              </a:rPr>
              <a:t>The procession continues with the arrival of three women who hold the Holy Shroud,  Saints John and Peter and Mary Magdalene. It ends with the statues of the dead Christ and  our Lady of Sorrows, followed by all the believers.</a:t>
            </a:r>
            <a:r>
              <a:rPr lang="it-IT" sz="1600" dirty="0" smtClean="0">
                <a:solidFill>
                  <a:schemeClr val="bg1"/>
                </a:solidFill>
              </a:rPr>
              <a:t/>
            </a:r>
            <a:br>
              <a:rPr lang="it-IT" sz="1600" dirty="0" smtClean="0">
                <a:solidFill>
                  <a:schemeClr val="bg1"/>
                </a:solidFill>
              </a:rPr>
            </a:br>
            <a:r>
              <a:rPr lang="en-US" sz="1600" dirty="0" smtClean="0">
                <a:solidFill>
                  <a:schemeClr val="bg1"/>
                </a:solidFill>
              </a:rPr>
              <a:t>The Passion play was performed in 1983 in the Vatican City, in front of  Pope John Paul II.</a:t>
            </a:r>
            <a:r>
              <a:rPr lang="it-IT" sz="1600" dirty="0" smtClean="0">
                <a:solidFill>
                  <a:schemeClr val="bg1"/>
                </a:solidFill>
              </a:rPr>
              <a:t/>
            </a:r>
            <a:br>
              <a:rPr lang="it-IT" sz="1600" dirty="0" smtClean="0">
                <a:solidFill>
                  <a:schemeClr val="bg1"/>
                </a:solidFill>
              </a:rPr>
            </a:br>
            <a:r>
              <a:rPr lang="en-US" sz="1600" dirty="0" smtClean="0">
                <a:solidFill>
                  <a:schemeClr val="bg1"/>
                </a:solidFill>
              </a:rPr>
              <a:t> </a:t>
            </a:r>
            <a:r>
              <a:rPr lang="it-IT" sz="1600" dirty="0" smtClean="0"/>
              <a:t/>
            </a:r>
            <a:br>
              <a:rPr lang="it-IT" sz="1600" dirty="0" smtClean="0"/>
            </a:br>
            <a:endParaRPr lang="it-IT" sz="1600" dirty="0">
              <a:solidFill>
                <a:schemeClr val="bg1"/>
              </a:solidFill>
            </a:endParaRPr>
          </a:p>
        </p:txBody>
      </p:sp>
    </p:spTree>
  </p:cSld>
  <p:clrMapOvr>
    <a:masterClrMapping/>
  </p:clrMapOvr>
  <p:timing>
    <p:tnLst>
      <p:par>
        <p:cTn id="1" dur="indefinite" restart="never" nodeType="tmRoot"/>
      </p:par>
    </p:tnLst>
  </p:timing>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olo 1"/>
          <p:cNvSpPr>
            <a:spLocks noGrp="1"/>
          </p:cNvSpPr>
          <p:nvPr>
            <p:ph type="title"/>
          </p:nvPr>
        </p:nvSpPr>
        <p:spPr>
          <a:xfrm>
            <a:off x="457200" y="152400"/>
            <a:ext cx="8229600" cy="6300936"/>
          </a:xfrm>
        </p:spPr>
        <p:txBody>
          <a:bodyPr>
            <a:normAutofit/>
          </a:bodyPr>
          <a:lstStyle/>
          <a:p>
            <a:r>
              <a:rPr lang="en-US" sz="2000" dirty="0" smtClean="0">
                <a:solidFill>
                  <a:schemeClr val="bg1"/>
                </a:solidFill>
              </a:rPr>
              <a:t>Passion play – interview</a:t>
            </a:r>
            <a:r>
              <a:rPr lang="it-IT" sz="2000" dirty="0" smtClean="0">
                <a:solidFill>
                  <a:schemeClr val="bg1"/>
                </a:solidFill>
              </a:rPr>
              <a:t/>
            </a:r>
            <a:br>
              <a:rPr lang="it-IT" sz="2000" dirty="0" smtClean="0">
                <a:solidFill>
                  <a:schemeClr val="bg1"/>
                </a:solidFill>
              </a:rPr>
            </a:br>
            <a:r>
              <a:rPr lang="en-US" sz="2000" dirty="0" smtClean="0">
                <a:solidFill>
                  <a:schemeClr val="bg1"/>
                </a:solidFill>
              </a:rPr>
              <a:t> </a:t>
            </a:r>
            <a:r>
              <a:rPr lang="it-IT" sz="2000" dirty="0" smtClean="0">
                <a:solidFill>
                  <a:schemeClr val="bg1"/>
                </a:solidFill>
              </a:rPr>
              <a:t/>
            </a:r>
            <a:br>
              <a:rPr lang="it-IT" sz="2000" dirty="0" smtClean="0">
                <a:solidFill>
                  <a:schemeClr val="bg1"/>
                </a:solidFill>
              </a:rPr>
            </a:br>
            <a:r>
              <a:rPr lang="en-US" sz="2000" dirty="0" smtClean="0">
                <a:solidFill>
                  <a:schemeClr val="bg1"/>
                </a:solidFill>
              </a:rPr>
              <a:t>"After an interview with some locals, we have found out something more interesting and specific about this event. The costumes, for example, are the same every year and the careful preparations proceed for a long period. People suffer for the death of Jesus all over Lent when, every day, a Centurion on horseback plays the horn to anticipate the deadly event. The Passion play is something the villagers are really fond of but, in the past, it was more heartfelt, more spiritual. Now, it is just a tradition and being showy is what matters. The walks-on are carefully selected, according to the common idea of the historical characters. For example, Pilate needs to be good-looking as the exponent of the Roman government; the Gypsy must be sensual and attractive and so on. Barile’s  landscape is really similar to the places where Jesus lived (that is why Pasolini chose Barile as the location for a film adaptation of Jesus’ life) but it is not the reason for the importance of this Via Crucis. The villagers feel so close to the Redeemer’s pain because they suffered the same when the first inhabitants had to leave Albania and founded the village. The play has never been put off, even when it is freezing or rainy it must take place on that day".</a:t>
            </a:r>
            <a:r>
              <a:rPr lang="it-IT" sz="2000" dirty="0" smtClean="0">
                <a:solidFill>
                  <a:schemeClr val="bg1"/>
                </a:solidFill>
              </a:rPr>
              <a:t/>
            </a:r>
            <a:br>
              <a:rPr lang="it-IT" sz="2000" dirty="0" smtClean="0">
                <a:solidFill>
                  <a:schemeClr val="bg1"/>
                </a:solidFill>
              </a:rPr>
            </a:br>
            <a:r>
              <a:rPr lang="en-US" sz="2000" dirty="0" smtClean="0">
                <a:solidFill>
                  <a:schemeClr val="bg1"/>
                </a:solidFill>
              </a:rPr>
              <a:t> </a:t>
            </a:r>
            <a:r>
              <a:rPr lang="it-IT" sz="1600" dirty="0" smtClean="0"/>
              <a:t/>
            </a:r>
            <a:br>
              <a:rPr lang="it-IT" sz="1600" dirty="0" smtClean="0"/>
            </a:br>
            <a:endParaRPr lang="it-IT" sz="1600" dirty="0"/>
          </a:p>
        </p:txBody>
      </p:sp>
    </p:spTree>
  </p:cSld>
  <p:clrMapOvr>
    <a:masterClrMapping/>
  </p:clrMapOvr>
  <p:timing>
    <p:tnLst>
      <p:par>
        <p:cTn id="1" dur="indefinite" restart="never" nodeType="tmRoot"/>
      </p:par>
    </p:tnLst>
  </p:timing>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3" name="Via Crucis di Barile.wmv">
            <a:hlinkClick r:id="" action="ppaction://media"/>
          </p:cNvPr>
          <p:cNvPicPr>
            <a:picLocks noRot="1" noChangeAspect="1"/>
          </p:cNvPicPr>
          <p:nvPr>
            <a:videoFile r:link="rId1"/>
          </p:nvPr>
        </p:nvPicPr>
        <p:blipFill>
          <a:blip r:embed="rId3" cstate="print"/>
          <a:stretch>
            <a:fillRect/>
          </a:stretch>
        </p:blipFill>
        <p:spPr>
          <a:xfrm>
            <a:off x="539552" y="404664"/>
            <a:ext cx="8160905" cy="6120680"/>
          </a:xfrm>
          <a:prstGeom prst="rect">
            <a:avLst/>
          </a:prstGeom>
        </p:spPr>
      </p:pic>
    </p:spTree>
  </p:cSld>
  <p:clrMapOvr>
    <a:masterClrMapping/>
  </p:clrMapOvr>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 presetClass="mediacall" presetSubtype="0" fill="hold" nodeType="afterEffect">
                                  <p:stCondLst>
                                    <p:cond delay="0"/>
                                  </p:stCondLst>
                                  <p:childTnLst>
                                    <p:cmd type="call" cmd="playFrom(0.0)">
                                      <p:cBhvr>
                                        <p:cTn id="6" dur="188525" fill="hold"/>
                                        <p:tgtEl>
                                          <p:spTgt spid="3"/>
                                        </p:tgtEl>
                                      </p:cBhvr>
                                    </p:cmd>
                                  </p:childTnLst>
                                </p:cTn>
                              </p:par>
                            </p:childTnLst>
                          </p:cTn>
                        </p:par>
                      </p:childTnLst>
                    </p:cTn>
                  </p:par>
                </p:childTnLst>
              </p:cTn>
              <p:prevCondLst>
                <p:cond evt="onPrev" delay="0">
                  <p:tgtEl>
                    <p:sldTgt/>
                  </p:tgtEl>
                </p:cond>
              </p:prevCondLst>
              <p:nextCondLst>
                <p:cond evt="onNext" delay="0">
                  <p:tgtEl>
                    <p:sldTgt/>
                  </p:tgtEl>
                </p:cond>
              </p:nextCondLst>
            </p:seq>
            <p:video>
              <p:cMediaNode>
                <p:cTn id="7" fill="hold" display="0">
                  <p:stCondLst>
                    <p:cond delay="indefinite"/>
                  </p:stCondLst>
                  <p:endCondLst>
                    <p:cond evt="onNext" delay="0">
                      <p:tgtEl>
                        <p:sldTgt/>
                      </p:tgtEl>
                    </p:cond>
                    <p:cond evt="onPrev" delay="0">
                      <p:tgtEl>
                        <p:sldTgt/>
                      </p:tgtEl>
                    </p:cond>
                  </p:endCondLst>
                </p:cTn>
                <p:tgtEl>
                  <p:spTgt spid="3"/>
                </p:tgtEl>
              </p:cMediaNode>
            </p:video>
            <p:seq concurrent="1" nextAc="seek">
              <p:cTn id="8" restart="whenNotActive" fill="hold" evtFilter="cancelBubble" nodeType="interactiveSeq">
                <p:stCondLst>
                  <p:cond evt="onClick" delay="0">
                    <p:tgtEl>
                      <p:spTgt spid="3"/>
                    </p:tgtEl>
                  </p:cond>
                </p:stCondLst>
                <p:endSync evt="end" delay="0">
                  <p:rtn val="all"/>
                </p:endSync>
                <p:childTnLst>
                  <p:par>
                    <p:cTn id="9" fill="hold">
                      <p:stCondLst>
                        <p:cond delay="0"/>
                      </p:stCondLst>
                      <p:childTnLst>
                        <p:par>
                          <p:cTn id="10" fill="hold">
                            <p:stCondLst>
                              <p:cond delay="0"/>
                            </p:stCondLst>
                            <p:childTnLst>
                              <p:par>
                                <p:cTn id="11" presetID="2" presetClass="mediacall" presetSubtype="0" fill="hold" nodeType="clickEffect">
                                  <p:stCondLst>
                                    <p:cond delay="0"/>
                                  </p:stCondLst>
                                  <p:childTnLst>
                                    <p:cmd type="call" cmd="togglePause">
                                      <p:cBhvr>
                                        <p:cTn id="12" dur="1" fill="hold"/>
                                        <p:tgtEl>
                                          <p:spTgt spid="3"/>
                                        </p:tgtEl>
                                      </p:cBhvr>
                                    </p:cmd>
                                  </p:childTnLst>
                                </p:cTn>
                              </p:par>
                            </p:childTnLst>
                          </p:cTn>
                        </p:par>
                      </p:childTnLst>
                    </p:cTn>
                  </p:par>
                </p:childTnLst>
              </p:cTn>
              <p:nextCondLst>
                <p:cond evt="onClick" delay="0">
                  <p:tgtEl>
                    <p:spTgt spid="3"/>
                  </p:tgtEl>
                </p:cond>
              </p:nextCondLst>
            </p:seq>
          </p:childTnLst>
        </p:cTn>
      </p:par>
    </p:tnLst>
  </p:timing>
</p:sld>
</file>

<file path=ppt/theme/_rels/theme1.xml.rels><?xml version="1.0" encoding="UTF-8" standalone="yes"?>
<Relationships xmlns="http://schemas.openxmlformats.org/package/2006/relationships"><Relationship Id="rId2" Type="http://schemas.openxmlformats.org/officeDocument/2006/relationships/image" Target="../media/image2.jpeg"/><Relationship Id="rId1" Type="http://schemas.openxmlformats.org/officeDocument/2006/relationships/image" Target="../media/image1.jpeg"/></Relationships>
</file>

<file path=ppt/theme/theme1.xml><?xml version="1.0" encoding="utf-8"?>
<a:theme xmlns:a="http://schemas.openxmlformats.org/drawingml/2006/main" name="Carta">
  <a:themeElements>
    <a:clrScheme name="Carta">
      <a:dk1>
        <a:sysClr val="windowText" lastClr="000000"/>
      </a:dk1>
      <a:lt1>
        <a:sysClr val="window" lastClr="FFFFFF"/>
      </a:lt1>
      <a:dk2>
        <a:srgbClr val="444D26"/>
      </a:dk2>
      <a:lt2>
        <a:srgbClr val="FEFAC9"/>
      </a:lt2>
      <a:accent1>
        <a:srgbClr val="A5B592"/>
      </a:accent1>
      <a:accent2>
        <a:srgbClr val="F3A447"/>
      </a:accent2>
      <a:accent3>
        <a:srgbClr val="E7BC29"/>
      </a:accent3>
      <a:accent4>
        <a:srgbClr val="D092A7"/>
      </a:accent4>
      <a:accent5>
        <a:srgbClr val="9C85C0"/>
      </a:accent5>
      <a:accent6>
        <a:srgbClr val="809EC2"/>
      </a:accent6>
      <a:hlink>
        <a:srgbClr val="8E58B6"/>
      </a:hlink>
      <a:folHlink>
        <a:srgbClr val="7F6F6F"/>
      </a:folHlink>
    </a:clrScheme>
    <a:fontScheme name="Carta">
      <a:majorFont>
        <a:latin typeface="Constantia"/>
        <a:ea typeface=""/>
        <a:cs typeface=""/>
        <a:font script="Jpan" typeface="HG明朝E"/>
        <a:font script="Hang" typeface="궁서"/>
        <a:font script="Hans" typeface="华文新魏"/>
        <a:font script="Hant" typeface="標楷體"/>
        <a:font script="Arab" typeface="Times New Roman"/>
        <a:font script="Hebr" typeface="Times New Roman"/>
        <a:font script="Thai" typeface="Browalli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onstantia"/>
        <a:ea typeface=""/>
        <a:cs typeface=""/>
        <a:font script="Jpan" typeface="HG明朝E"/>
        <a:font script="Hang" typeface="궁서"/>
        <a:font script="Hans" typeface="华文新魏"/>
        <a:font script="Hant" typeface="標楷體"/>
        <a:font script="Arab" typeface="Times New Roman"/>
        <a:font script="Hebr" typeface="Times New Roman"/>
        <a:font script="Thai" typeface="Browalli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inorFont>
    </a:fontScheme>
    <a:fmtScheme name="Carta">
      <a:fillStyleLst>
        <a:solidFill>
          <a:schemeClr val="phClr"/>
        </a:solidFill>
        <a:blipFill>
          <a:blip xmlns:r="http://schemas.openxmlformats.org/officeDocument/2006/relationships" r:embed="rId1">
            <a:duotone>
              <a:schemeClr val="phClr">
                <a:shade val="63000"/>
                <a:tint val="82000"/>
              </a:schemeClr>
              <a:schemeClr val="phClr">
                <a:tint val="10000"/>
                <a:satMod val="400000"/>
              </a:schemeClr>
            </a:duotone>
          </a:blip>
          <a:tile tx="0" ty="0" sx="40000" sy="40000" flip="none" algn="tl"/>
        </a:blipFill>
        <a:blipFill>
          <a:blip xmlns:r="http://schemas.openxmlformats.org/officeDocument/2006/relationships" r:embed="rId1">
            <a:duotone>
              <a:schemeClr val="phClr">
                <a:shade val="40000"/>
              </a:schemeClr>
              <a:schemeClr val="phClr">
                <a:tint val="42000"/>
              </a:schemeClr>
            </a:duotone>
          </a:blip>
          <a:tile tx="0" ty="0" sx="40000" sy="40000" flip="none" algn="tl"/>
        </a:blipFill>
      </a:fillStyleLst>
      <a:lnStyleLst>
        <a:ln w="12700" cap="flat" cmpd="sng" algn="ctr">
          <a:solidFill>
            <a:schemeClr val="phClr"/>
          </a:solidFill>
          <a:prstDash val="solid"/>
        </a:ln>
        <a:ln w="38100" cap="flat" cmpd="sng" algn="ctr">
          <a:solidFill>
            <a:schemeClr val="phClr"/>
          </a:solidFill>
          <a:prstDash val="solid"/>
        </a:ln>
        <a:ln w="63500" cap="flat" cmpd="sng" algn="ctr">
          <a:solidFill>
            <a:schemeClr val="phClr"/>
          </a:solidFill>
          <a:prstDash val="solid"/>
        </a:ln>
      </a:lnStyleLst>
      <a:effectStyleLst>
        <a:effectStyle>
          <a:effectLst>
            <a:outerShdw blurRad="95000" rotWithShape="0">
              <a:srgbClr val="000000">
                <a:alpha val="50000"/>
              </a:srgbClr>
            </a:outerShdw>
            <a:softEdge rad="12700"/>
          </a:effectLst>
        </a:effectStyle>
        <a:effectStyle>
          <a:effectLst>
            <a:outerShdw blurRad="95000" rotWithShape="0">
              <a:srgbClr val="000000">
                <a:alpha val="50000"/>
              </a:srgbClr>
            </a:outerShdw>
            <a:softEdge rad="12700"/>
          </a:effectLst>
        </a:effectStyle>
        <a:effectStyle>
          <a:effectLst>
            <a:outerShdw blurRad="95000" algn="tl" rotWithShape="0">
              <a:srgbClr val="000000">
                <a:alpha val="50000"/>
              </a:srgbClr>
            </a:outerShdw>
          </a:effectLst>
          <a:scene3d>
            <a:camera prst="orthographicFront"/>
            <a:lightRig rig="soft" dir="t">
              <a:rot lat="0" lon="0" rev="18000000"/>
            </a:lightRig>
          </a:scene3d>
          <a:sp3d prstMaterial="dkEdge">
            <a:bevelT w="73660" h="44450" prst="riblet"/>
          </a:sp3d>
        </a:effectStyle>
      </a:effectStyleLst>
      <a:bgFillStyleLst>
        <a:solidFill>
          <a:schemeClr val="phClr"/>
        </a:solidFill>
        <a:blipFill>
          <a:blip xmlns:r="http://schemas.openxmlformats.org/officeDocument/2006/relationships" r:embed="rId1">
            <a:duotone>
              <a:schemeClr val="phClr">
                <a:shade val="55000"/>
                <a:alpha val="20000"/>
              </a:schemeClr>
              <a:schemeClr val="phClr">
                <a:tint val="40000"/>
                <a:shade val="90000"/>
                <a:satMod val="60000"/>
                <a:alpha val="20000"/>
              </a:schemeClr>
            </a:duotone>
          </a:blip>
          <a:tile tx="0" ty="0" sx="58000" sy="38000" flip="none" algn="tl"/>
        </a:blipFill>
        <a:blipFill>
          <a:blip xmlns:r="http://schemas.openxmlformats.org/officeDocument/2006/relationships" r:embed="rId2">
            <a:duotone>
              <a:schemeClr val="phClr">
                <a:shade val="12000"/>
                <a:satMod val="240000"/>
              </a:schemeClr>
              <a:schemeClr val="phClr">
                <a:tint val="65000"/>
              </a:schemeClr>
            </a:duotone>
          </a:blip>
          <a:stretch>
            <a:fillRect/>
          </a:stretch>
        </a:blipFill>
      </a:bgFillStyleLst>
    </a:fmtScheme>
  </a:themeElements>
  <a:objectDefaults/>
  <a:extraClrSchemeLst/>
</a:theme>
</file>

<file path=docProps/app.xml><?xml version="1.0" encoding="utf-8"?>
<Properties xmlns="http://schemas.openxmlformats.org/officeDocument/2006/extended-properties" xmlns:vt="http://schemas.openxmlformats.org/officeDocument/2006/docPropsVTypes">
  <Template>Paper</Template>
  <TotalTime>0</TotalTime>
  <Words>126</Words>
  <Application>Microsoft Office PowerPoint</Application>
  <PresentationFormat>Presentazione su schermo (4:3)</PresentationFormat>
  <Paragraphs>4</Paragraphs>
  <Slides>5</Slides>
  <Notes>0</Notes>
  <HiddenSlides>0</HiddenSlides>
  <MMClips>1</MMClips>
  <ScaleCrop>false</ScaleCrop>
  <HeadingPairs>
    <vt:vector size="4" baseType="variant">
      <vt:variant>
        <vt:lpstr>Tema</vt:lpstr>
      </vt:variant>
      <vt:variant>
        <vt:i4>1</vt:i4>
      </vt:variant>
      <vt:variant>
        <vt:lpstr>Titoli diapositive</vt:lpstr>
      </vt:variant>
      <vt:variant>
        <vt:i4>5</vt:i4>
      </vt:variant>
    </vt:vector>
  </HeadingPairs>
  <TitlesOfParts>
    <vt:vector size="6" baseType="lpstr">
      <vt:lpstr>Carta</vt:lpstr>
      <vt:lpstr>BARILE PASSION PLAY</vt:lpstr>
      <vt:lpstr>Good Friday’s Passion play  in Barile, a village of 3,000 inhabitants,  is the oldest religious rite in Basilicata and one of the most ancient in the South of Italy. It was performed for the first time in the XVIII century thanks to the custodian of  St. Nicholas’ Church  who organized it. Every year on Good Friday, at 3 p.m., the play begins,  it is the  moment when Jesus Christ died more than 2,000 years ago.  After Mass, 117 extras, divided into 25 groups, start walking and go on for about 5 kilometres. Three Centurions on horseback precede the religious procession. They are given a horn to draw the attention of the people around , who share a sense  of guilt about being responsible for  Jesus’ death. The event starts with Pilate who reads Jesus’ death sentence and  washes his hands. After this, three little girls in white clothes as a symbol of innocence and purity, supposed to be the three Marys, follow and a group of girls, wearing something black, carry a black banner.  Thirty-three ladies in purple, who remind the age Jesus was when he was crucified, start walking, keeping the objects of the “Passio Christi” in their hands. One of the most important and peculiar characteristics of this Way of the Cross,  Via Crucis, is the presence of three figures of Jesus: 1. One bearing  the cross and with a chain around his ankle. The “actor” has to fast for three days to look as skinny as Jesus was. 2. The others are barefoot, in white and hooded. One has a column on his shoulder, which reminds of  the place where Jesus was tied to be whipped while the other has a cane as a sceptre. The Virgin Mary walks slowly and she never raises her eyes, her look is full of suffering because of her son’s death.   </vt:lpstr>
      <vt:lpstr>This play in Barile is also seen as the possibility to put together the sacred and the profane worlds.  The figures of the Gypsy, the Moor and Malco are very interesting. According to tradition, the gypsy is the person who furnished the nails for the crucifixion of Christ. She parades with a “little gypsy”, smiling and distributing candies and chickpeas, ignoring the pain of the Christian characters.  Her breast and hands are completely covered with gold. She symbolizes  lust and the village’s riches.  The Moor symbolizes the Turks who forced Albanian people to leave their country in 1400. As a result of their escape, several communities in southern Italy, including  Barile, were founded.  Malco represents the Wandering Jew who slapped Jesus. As a punishment for the offence brought to Him, he walks up and down, he is restless and unable to find peace . The procession continues with the arrival of three women who hold the Holy Shroud,  Saints John and Peter and Mary Magdalene. It ends with the statues of the dead Christ and  our Lady of Sorrows, followed by all the believers. The Passion play was performed in 1983 in the Vatican City, in front of  Pope John Paul II.   </vt:lpstr>
      <vt:lpstr>Passion play – interview   "After an interview with some locals, we have found out something more interesting and specific about this event. The costumes, for example, are the same every year and the careful preparations proceed for a long period. People suffer for the death of Jesus all over Lent when, every day, a Centurion on horseback plays the horn to anticipate the deadly event. The Passion play is something the villagers are really fond of but, in the past, it was more heartfelt, more spiritual. Now, it is just a tradition and being showy is what matters. The walks-on are carefully selected, according to the common idea of the historical characters. For example, Pilate needs to be good-looking as the exponent of the Roman government; the Gypsy must be sensual and attractive and so on. Barile’s  landscape is really similar to the places where Jesus lived (that is why Pasolini chose Barile as the location for a film adaptation of Jesus’ life) but it is not the reason for the importance of this Via Crucis. The villagers feel so close to the Redeemer’s pain because they suffered the same when the first inhabitants had to leave Albania and founded the village. The play has never been put off, even when it is freezing or rainy it must take place on that day".   </vt:lpstr>
      <vt:lpstr>Diapositiva 5</vt:lpstr>
    </vt:vector>
  </TitlesOfParts>
  <LinksUpToDate>false</LinksUpToDate>
  <SharedDoc>false</SharedDoc>
  <HyperlinksChanged>false</HyperlinksChanged>
  <AppVersion>12.0000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BARILE PASSION PLAY</dc:title>
  <dc:creator>Nazar</dc:creator>
  <cp:lastModifiedBy>Nazar</cp:lastModifiedBy>
  <cp:revision>1</cp:revision>
  <dcterms:created xsi:type="dcterms:W3CDTF">2014-06-24T09:50:24Z</dcterms:created>
  <dcterms:modified xsi:type="dcterms:W3CDTF">2014-06-24T09:57:49Z</dcterms:modified>
</cp:coreProperties>
</file>