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9" r:id="rId5"/>
    <p:sldId id="260" r:id="rId6"/>
    <p:sldId id="262" r:id="rId7"/>
    <p:sldId id="263" r:id="rId8"/>
    <p:sldId id="265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7CF5-C4D8-404A-A9C0-0A469C48A34A}" type="datetimeFigureOut">
              <a:rPr lang="it-IT" smtClean="0"/>
              <a:t>29/01/2018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662E7-D2B0-49BF-9894-EFB8EED00F4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7CF5-C4D8-404A-A9C0-0A469C48A34A}" type="datetimeFigureOut">
              <a:rPr lang="it-IT" smtClean="0"/>
              <a:t>29/01/2018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662E7-D2B0-49BF-9894-EFB8EED00F4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7CF5-C4D8-404A-A9C0-0A469C48A34A}" type="datetimeFigureOut">
              <a:rPr lang="it-IT" smtClean="0"/>
              <a:t>29/01/2018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662E7-D2B0-49BF-9894-EFB8EED00F4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7CF5-C4D8-404A-A9C0-0A469C48A34A}" type="datetimeFigureOut">
              <a:rPr lang="it-IT" smtClean="0"/>
              <a:t>29/01/2018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662E7-D2B0-49BF-9894-EFB8EED00F4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7CF5-C4D8-404A-A9C0-0A469C48A34A}" type="datetimeFigureOut">
              <a:rPr lang="it-IT" smtClean="0"/>
              <a:t>29/01/2018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662E7-D2B0-49BF-9894-EFB8EED00F4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7CF5-C4D8-404A-A9C0-0A469C48A34A}" type="datetimeFigureOut">
              <a:rPr lang="it-IT" smtClean="0"/>
              <a:t>29/01/2018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662E7-D2B0-49BF-9894-EFB8EED00F4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7CF5-C4D8-404A-A9C0-0A469C48A34A}" type="datetimeFigureOut">
              <a:rPr lang="it-IT" smtClean="0"/>
              <a:t>29/01/2018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662E7-D2B0-49BF-9894-EFB8EED00F4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it-IT" dirty="0" smtClean="0"/>
              <a:t>Centro in Lingua di </a:t>
            </a:r>
            <a:r>
              <a:rPr lang="it-IT" dirty="0" err="1" smtClean="0"/>
              <a:t>Cheltenham</a:t>
            </a:r>
            <a:endParaRPr lang="it-IT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7CF5-C4D8-404A-A9C0-0A469C48A34A}" type="datetimeFigureOut">
              <a:rPr lang="it-IT" smtClean="0"/>
              <a:t>29/01/2018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662E7-D2B0-49BF-9894-EFB8EED00F4F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Segnaposto contenuto 3" descr="20151126_12170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03135" y="530225"/>
            <a:ext cx="5583767" cy="41878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7CF5-C4D8-404A-A9C0-0A469C48A34A}" type="datetimeFigureOut">
              <a:rPr lang="it-IT" smtClean="0"/>
              <a:t>29/01/2018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662E7-D2B0-49BF-9894-EFB8EED00F4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7CF5-C4D8-404A-A9C0-0A469C48A34A}" type="datetimeFigureOut">
              <a:rPr lang="it-IT" smtClean="0"/>
              <a:t>29/01/2018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662E7-D2B0-49BF-9894-EFB8EED00F4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47CF5-C4D8-404A-A9C0-0A469C48A34A}" type="datetimeFigureOut">
              <a:rPr lang="it-IT" smtClean="0"/>
              <a:t>29/01/2018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662E7-D2B0-49BF-9894-EFB8EED00F4F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CORSO </a:t>
            </a:r>
            <a:r>
              <a:rPr lang="it-IT" dirty="0" smtClean="0"/>
              <a:t>CLIL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Qual.Is.Bas</a:t>
            </a:r>
            <a:r>
              <a:rPr lang="it-IT" dirty="0" smtClean="0"/>
              <a:t> 2015-2017</a:t>
            </a:r>
          </a:p>
          <a:p>
            <a:r>
              <a:rPr lang="it-IT" smtClean="0"/>
              <a:t>Regno Unito</a:t>
            </a:r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LA SCUOLA </a:t>
            </a:r>
            <a:r>
              <a:rPr lang="it-IT" dirty="0" err="1" smtClean="0"/>
              <a:t>DI</a:t>
            </a:r>
            <a:r>
              <a:rPr lang="it-IT" dirty="0" smtClean="0"/>
              <a:t> CHELTENHAM</a:t>
            </a:r>
            <a:br>
              <a:rPr lang="it-IT" dirty="0" smtClean="0"/>
            </a:br>
            <a:r>
              <a:rPr lang="it-IT" dirty="0" smtClean="0"/>
              <a:t>NOVEMBRE 2015</a:t>
            </a:r>
            <a:br>
              <a:rPr lang="it-IT" dirty="0" smtClean="0"/>
            </a:br>
            <a:r>
              <a:rPr lang="it-IT" sz="3100" dirty="0" err="1" smtClean="0"/>
              <a:t>proff</a:t>
            </a:r>
            <a:r>
              <a:rPr lang="it-IT" sz="3100" dirty="0" smtClean="0"/>
              <a:t>. De Carlo, </a:t>
            </a:r>
            <a:r>
              <a:rPr lang="it-IT" sz="3100" dirty="0" err="1" smtClean="0"/>
              <a:t>Dorsa</a:t>
            </a:r>
            <a:r>
              <a:rPr lang="it-IT" sz="3100" dirty="0" smtClean="0"/>
              <a:t> e </a:t>
            </a:r>
            <a:r>
              <a:rPr lang="it-IT" sz="3100" dirty="0" err="1" smtClean="0"/>
              <a:t>Sordetti</a:t>
            </a:r>
            <a:r>
              <a:rPr lang="it-IT" sz="3100" dirty="0" smtClean="0"/>
              <a:t/>
            </a:r>
            <a:br>
              <a:rPr lang="it-IT" sz="3100" dirty="0" smtClean="0"/>
            </a:br>
            <a:endParaRPr lang="it-IT" sz="3100" dirty="0"/>
          </a:p>
        </p:txBody>
      </p:sp>
      <p:pic>
        <p:nvPicPr>
          <p:cNvPr id="3" name="Segnaposto contenuto 3" descr="20151126_1217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6" y="2285992"/>
            <a:ext cx="5583767" cy="41878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GIRO A LONDRA</a:t>
            </a:r>
            <a:endParaRPr lang="it-IT" dirty="0"/>
          </a:p>
        </p:txBody>
      </p:sp>
      <p:pic>
        <p:nvPicPr>
          <p:cNvPr id="3074" name="Picture 2" descr="F:\londra 2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571612"/>
            <a:ext cx="5929354" cy="4447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MOMENTO </a:t>
            </a:r>
            <a:r>
              <a:rPr lang="it-IT" dirty="0" err="1" smtClean="0"/>
              <a:t>DI</a:t>
            </a:r>
            <a:r>
              <a:rPr lang="it-IT" dirty="0" smtClean="0"/>
              <a:t> RELAX</a:t>
            </a:r>
            <a:endParaRPr lang="it-IT" dirty="0"/>
          </a:p>
        </p:txBody>
      </p:sp>
      <p:pic>
        <p:nvPicPr>
          <p:cNvPr id="1026" name="Picture 2" descr="F:\cheltenh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571612"/>
            <a:ext cx="6286544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SUDATI DIPLOMI</a:t>
            </a:r>
            <a:endParaRPr lang="it-IT" dirty="0"/>
          </a:p>
        </p:txBody>
      </p:sp>
      <p:pic>
        <p:nvPicPr>
          <p:cNvPr id="2050" name="Picture 2" descr="F:\conclusione corso 8-21 novemb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571612"/>
            <a:ext cx="6048000" cy="453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FOTO </a:t>
            </a:r>
            <a:r>
              <a:rPr lang="it-IT" dirty="0" err="1" smtClean="0"/>
              <a:t>DI</a:t>
            </a:r>
            <a:r>
              <a:rPr lang="it-IT" dirty="0" smtClean="0"/>
              <a:t> GRUPPO</a:t>
            </a:r>
            <a:endParaRPr lang="it-IT" dirty="0"/>
          </a:p>
        </p:txBody>
      </p:sp>
      <p:pic>
        <p:nvPicPr>
          <p:cNvPr id="4098" name="Picture 2" descr="http://isisdavincipz.scuolainfo.it/public/documenti/31-8-2016-18-46-19novembre_2015_Cheltenh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2772" y="1785926"/>
            <a:ext cx="6031062" cy="4025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British</a:t>
            </a:r>
            <a:r>
              <a:rPr lang="it-IT" dirty="0" smtClean="0"/>
              <a:t> </a:t>
            </a:r>
            <a:r>
              <a:rPr lang="it-IT" dirty="0" err="1" smtClean="0"/>
              <a:t>Study</a:t>
            </a:r>
            <a:r>
              <a:rPr lang="it-IT" dirty="0" smtClean="0"/>
              <a:t> </a:t>
            </a:r>
            <a:r>
              <a:rPr lang="it-IT" dirty="0" err="1" smtClean="0"/>
              <a:t>Centres</a:t>
            </a:r>
            <a:r>
              <a:rPr lang="it-IT" dirty="0" smtClean="0"/>
              <a:t> di Oxford</a:t>
            </a:r>
            <a:br>
              <a:rPr lang="it-IT" dirty="0" smtClean="0"/>
            </a:br>
            <a:r>
              <a:rPr lang="it-IT" dirty="0" smtClean="0"/>
              <a:t>Settembre 2016</a:t>
            </a:r>
            <a:br>
              <a:rPr lang="it-IT" dirty="0" smtClean="0"/>
            </a:br>
            <a:r>
              <a:rPr lang="it-IT" sz="3100" dirty="0" err="1" smtClean="0"/>
              <a:t>Proff</a:t>
            </a:r>
            <a:r>
              <a:rPr lang="it-IT" sz="3100" dirty="0" smtClean="0"/>
              <a:t>. </a:t>
            </a:r>
            <a:r>
              <a:rPr lang="it-IT" sz="3100" dirty="0" err="1" smtClean="0"/>
              <a:t>Lofrano</a:t>
            </a:r>
            <a:r>
              <a:rPr lang="it-IT" sz="3100" dirty="0" smtClean="0"/>
              <a:t> e </a:t>
            </a:r>
            <a:r>
              <a:rPr lang="it-IT" sz="3100" dirty="0" err="1" smtClean="0"/>
              <a:t>Spinillo</a:t>
            </a:r>
            <a:endParaRPr lang="it-IT" sz="3100" dirty="0"/>
          </a:p>
        </p:txBody>
      </p:sp>
      <p:pic>
        <p:nvPicPr>
          <p:cNvPr id="19458" name="Picture 2" descr="F:\British Study Centres - Oxford class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928802"/>
            <a:ext cx="5572164" cy="39290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 GIRO PER OXFORD</a:t>
            </a:r>
            <a:endParaRPr lang="it-IT" dirty="0"/>
          </a:p>
        </p:txBody>
      </p:sp>
      <p:pic>
        <p:nvPicPr>
          <p:cNvPr id="21506" name="Picture 2" descr="F:\Oxford - free ti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071678"/>
            <a:ext cx="7047382" cy="39553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DIPLOMI</a:t>
            </a:r>
            <a:endParaRPr lang="it-IT" dirty="0"/>
          </a:p>
        </p:txBody>
      </p:sp>
      <p:pic>
        <p:nvPicPr>
          <p:cNvPr id="20482" name="Picture 2" descr="F:\last day at scho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857364"/>
            <a:ext cx="7238149" cy="40624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>
            <a:noAutofit/>
          </a:bodyPr>
          <a:lstStyle/>
          <a:p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4000" dirty="0" smtClean="0"/>
              <a:t>NEW SCHOOL OF ENGLISH </a:t>
            </a:r>
            <a:r>
              <a:rPr lang="it-IT" sz="4000" dirty="0" err="1" smtClean="0"/>
              <a:t>DI</a:t>
            </a:r>
            <a:r>
              <a:rPr lang="it-IT" sz="4000" dirty="0" smtClean="0"/>
              <a:t> CAMBRIDGE </a:t>
            </a:r>
            <a:br>
              <a:rPr lang="it-IT" sz="4000" dirty="0" smtClean="0"/>
            </a:br>
            <a:r>
              <a:rPr lang="it-IT" sz="4000" dirty="0" smtClean="0"/>
              <a:t>26 Marzo – 08 Aprile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Prof.ssa Di </a:t>
            </a:r>
            <a:r>
              <a:rPr lang="it-IT" sz="2800" dirty="0" err="1" smtClean="0"/>
              <a:t>Trana</a:t>
            </a:r>
            <a:r>
              <a:rPr lang="it-IT" sz="2800" dirty="0" smtClean="0"/>
              <a:t/>
            </a:r>
            <a:br>
              <a:rPr lang="it-IT" sz="2800" dirty="0" smtClean="0"/>
            </a:br>
            <a:endParaRPr lang="it-IT" sz="2800" dirty="0"/>
          </a:p>
        </p:txBody>
      </p:sp>
      <p:pic>
        <p:nvPicPr>
          <p:cNvPr id="3" name="Segnaposto contenuto 3" descr="IMG-20170514-WA00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2500306"/>
            <a:ext cx="6858048" cy="39234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ETI  MALTA</a:t>
            </a:r>
            <a:br>
              <a:rPr lang="it-IT" dirty="0" smtClean="0"/>
            </a:br>
            <a:r>
              <a:rPr lang="it-IT" dirty="0" smtClean="0"/>
              <a:t>Aprile 2017</a:t>
            </a:r>
            <a:br>
              <a:rPr lang="it-IT" dirty="0" smtClean="0"/>
            </a:br>
            <a:r>
              <a:rPr lang="it-IT" sz="3100" dirty="0" smtClean="0"/>
              <a:t>Prof.ssa </a:t>
            </a:r>
            <a:r>
              <a:rPr lang="it-IT" sz="3100" dirty="0" err="1" smtClean="0"/>
              <a:t>Colonnese</a:t>
            </a:r>
            <a:endParaRPr lang="it-IT" sz="3100" dirty="0"/>
          </a:p>
        </p:txBody>
      </p:sp>
      <p:pic>
        <p:nvPicPr>
          <p:cNvPr id="3" name="Segnaposto contenuto 3" descr="IMG-20170511-WA00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214554"/>
            <a:ext cx="5583767" cy="41878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33</Words>
  <Application>Microsoft Office PowerPoint</Application>
  <PresentationFormat>Presentazione su schermo (4:3)</PresentationFormat>
  <Paragraphs>13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4" baseType="lpstr">
      <vt:lpstr>Arial</vt:lpstr>
      <vt:lpstr>Calibri</vt:lpstr>
      <vt:lpstr>Tema di Office</vt:lpstr>
      <vt:lpstr>CORSO CLIL</vt:lpstr>
      <vt:lpstr> LA SCUOLA DI CHELTENHAM NOVEMBRE 2015 proff. De Carlo, Dorsa e Sordetti </vt:lpstr>
      <vt:lpstr>UN GIRO A LONDRA</vt:lpstr>
      <vt:lpstr>UN MOMENTO DI RELAX</vt:lpstr>
      <vt:lpstr>I SUDATI DIPLOMI</vt:lpstr>
      <vt:lpstr>FOTO DI GRUPPO</vt:lpstr>
      <vt:lpstr>British Study Centres di Oxford Settembre 2016 Proff. Lofrano e Spinillo</vt:lpstr>
      <vt:lpstr>IN GIRO PER OXFORD</vt:lpstr>
      <vt:lpstr>I DIPLOMI</vt:lpstr>
      <vt:lpstr> NEW SCHOOL OF ENGLISH DI CAMBRIDGE  26 Marzo – 08 Aprile Prof.ssa Di Trana </vt:lpstr>
      <vt:lpstr>ETI  MALTA Aprile 2017 Prof.ssa Colonnese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CORSI CLIL</dc:title>
  <dc:creator>IIS NITTI Potenza</dc:creator>
  <cp:lastModifiedBy>Ornella</cp:lastModifiedBy>
  <cp:revision>6</cp:revision>
  <dcterms:created xsi:type="dcterms:W3CDTF">2017-05-17T14:41:34Z</dcterms:created>
  <dcterms:modified xsi:type="dcterms:W3CDTF">2018-01-29T15:19:52Z</dcterms:modified>
</cp:coreProperties>
</file>